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0.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1.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2.xml" ContentType="application/vnd.openxmlformats-officedocument.theme+xml"/>
  <Override PartName="/ppt/slideLayouts/slideLayout44.xml" ContentType="application/vnd.openxmlformats-officedocument.presentationml.slideLayout+xml"/>
  <Override PartName="/ppt/theme/theme1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686" r:id="rId2"/>
    <p:sldMasterId id="2147483688" r:id="rId3"/>
    <p:sldMasterId id="2147483692" r:id="rId4"/>
    <p:sldMasterId id="2147483696" r:id="rId5"/>
    <p:sldMasterId id="2147483700" r:id="rId6"/>
    <p:sldMasterId id="2147483704" r:id="rId7"/>
    <p:sldMasterId id="2147483712" r:id="rId8"/>
    <p:sldMasterId id="2147483708" r:id="rId9"/>
    <p:sldMasterId id="2147483716" r:id="rId10"/>
    <p:sldMasterId id="2147483720" r:id="rId11"/>
    <p:sldMasterId id="2147483724" r:id="rId12"/>
    <p:sldMasterId id="2147483732" r:id="rId13"/>
    <p:sldMasterId id="2147483736" r:id="rId14"/>
  </p:sldMasterIdLst>
  <p:notesMasterIdLst>
    <p:notesMasterId r:id="rId46"/>
  </p:notesMasterIdLst>
  <p:sldIdLst>
    <p:sldId id="256" r:id="rId15"/>
    <p:sldId id="378" r:id="rId16"/>
    <p:sldId id="396" r:id="rId17"/>
    <p:sldId id="350" r:id="rId18"/>
    <p:sldId id="351" r:id="rId19"/>
    <p:sldId id="370" r:id="rId20"/>
    <p:sldId id="299" r:id="rId21"/>
    <p:sldId id="345" r:id="rId22"/>
    <p:sldId id="391" r:id="rId23"/>
    <p:sldId id="392" r:id="rId24"/>
    <p:sldId id="393" r:id="rId25"/>
    <p:sldId id="394" r:id="rId26"/>
    <p:sldId id="376" r:id="rId27"/>
    <p:sldId id="397" r:id="rId28"/>
    <p:sldId id="311" r:id="rId29"/>
    <p:sldId id="313" r:id="rId30"/>
    <p:sldId id="312" r:id="rId31"/>
    <p:sldId id="398" r:id="rId32"/>
    <p:sldId id="308" r:id="rId33"/>
    <p:sldId id="307" r:id="rId34"/>
    <p:sldId id="327" r:id="rId35"/>
    <p:sldId id="309" r:id="rId36"/>
    <p:sldId id="371" r:id="rId37"/>
    <p:sldId id="372" r:id="rId38"/>
    <p:sldId id="400" r:id="rId39"/>
    <p:sldId id="401" r:id="rId40"/>
    <p:sldId id="399" r:id="rId41"/>
    <p:sldId id="379" r:id="rId42"/>
    <p:sldId id="387" r:id="rId43"/>
    <p:sldId id="388" r:id="rId44"/>
    <p:sldId id="389" r:id="rId4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5" autoAdjust="0"/>
    <p:restoredTop sz="94660"/>
  </p:normalViewPr>
  <p:slideViewPr>
    <p:cSldViewPr>
      <p:cViewPr varScale="1">
        <p:scale>
          <a:sx n="106" d="100"/>
          <a:sy n="106" d="100"/>
        </p:scale>
        <p:origin x="-118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viewProps" Target="viewProp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02A69-34AA-498A-847B-3AA1B9034945}"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nl-NL"/>
        </a:p>
      </dgm:t>
    </dgm:pt>
    <dgm:pt modelId="{FC330960-9CFA-443E-8CF7-B261C0D99994}">
      <dgm:prSet phldrT="[Tekst]"/>
      <dgm:spPr/>
      <dgm:t>
        <a:bodyPr/>
        <a:lstStyle/>
        <a:p>
          <a:r>
            <a:rPr lang="en-US" dirty="0" err="1" smtClean="0"/>
            <a:t>Fysiek</a:t>
          </a:r>
          <a:r>
            <a:rPr lang="en-US" dirty="0" smtClean="0"/>
            <a:t> </a:t>
          </a:r>
          <a:endParaRPr lang="nl-NL" dirty="0"/>
        </a:p>
      </dgm:t>
    </dgm:pt>
    <dgm:pt modelId="{B89330B1-D938-4461-8C66-0AD3C30A38E0}" type="parTrans" cxnId="{2B95A769-5DBA-4CAB-9B04-8B6BF379F25E}">
      <dgm:prSet/>
      <dgm:spPr/>
      <dgm:t>
        <a:bodyPr/>
        <a:lstStyle/>
        <a:p>
          <a:endParaRPr lang="nl-NL"/>
        </a:p>
      </dgm:t>
    </dgm:pt>
    <dgm:pt modelId="{D918A2A6-5325-45AE-A36D-8027312C4369}" type="sibTrans" cxnId="{2B95A769-5DBA-4CAB-9B04-8B6BF379F25E}">
      <dgm:prSet/>
      <dgm:spPr/>
      <dgm:t>
        <a:bodyPr/>
        <a:lstStyle/>
        <a:p>
          <a:endParaRPr lang="nl-NL"/>
        </a:p>
      </dgm:t>
    </dgm:pt>
    <dgm:pt modelId="{2673A481-C2F7-49D2-9EBE-2149226CCAC5}">
      <dgm:prSet phldrT="[Tekst]"/>
      <dgm:spPr/>
      <dgm:t>
        <a:bodyPr/>
        <a:lstStyle/>
        <a:p>
          <a:r>
            <a:rPr lang="en-US" dirty="0" err="1" smtClean="0"/>
            <a:t>Wonen</a:t>
          </a:r>
          <a:endParaRPr lang="nl-NL" dirty="0"/>
        </a:p>
      </dgm:t>
    </dgm:pt>
    <dgm:pt modelId="{7A26D693-EA4D-4167-A19B-A724051A901E}" type="parTrans" cxnId="{C85B92C2-B7AC-47D5-979D-52D3005F9F61}">
      <dgm:prSet/>
      <dgm:spPr/>
      <dgm:t>
        <a:bodyPr/>
        <a:lstStyle/>
        <a:p>
          <a:endParaRPr lang="nl-NL"/>
        </a:p>
      </dgm:t>
    </dgm:pt>
    <dgm:pt modelId="{426D8D06-8FED-4C2D-B5C3-69AD63E11507}" type="sibTrans" cxnId="{C85B92C2-B7AC-47D5-979D-52D3005F9F61}">
      <dgm:prSet/>
      <dgm:spPr/>
      <dgm:t>
        <a:bodyPr/>
        <a:lstStyle/>
        <a:p>
          <a:endParaRPr lang="nl-NL"/>
        </a:p>
      </dgm:t>
    </dgm:pt>
    <dgm:pt modelId="{13EB9974-2D66-44A2-BD74-AEF3BA805325}">
      <dgm:prSet phldrT="[Tekst]"/>
      <dgm:spPr/>
      <dgm:t>
        <a:bodyPr/>
        <a:lstStyle/>
        <a:p>
          <a:r>
            <a:rPr lang="en-US" dirty="0" smtClean="0"/>
            <a:t>Sociaal </a:t>
          </a:r>
          <a:endParaRPr lang="nl-NL" dirty="0"/>
        </a:p>
      </dgm:t>
    </dgm:pt>
    <dgm:pt modelId="{D830207F-E05A-458E-BF1F-AFAE493FC576}" type="parTrans" cxnId="{5DAE481C-5959-4D6A-919D-A71B49C515DC}">
      <dgm:prSet/>
      <dgm:spPr/>
      <dgm:t>
        <a:bodyPr/>
        <a:lstStyle/>
        <a:p>
          <a:endParaRPr lang="nl-NL"/>
        </a:p>
      </dgm:t>
    </dgm:pt>
    <dgm:pt modelId="{F548D829-9154-4D89-8BA7-B81D520362BA}" type="sibTrans" cxnId="{5DAE481C-5959-4D6A-919D-A71B49C515DC}">
      <dgm:prSet/>
      <dgm:spPr/>
      <dgm:t>
        <a:bodyPr/>
        <a:lstStyle/>
        <a:p>
          <a:endParaRPr lang="nl-NL"/>
        </a:p>
      </dgm:t>
    </dgm:pt>
    <dgm:pt modelId="{5288354C-AE36-4EB1-B0FF-BC1F88A249C6}">
      <dgm:prSet phldrT="[Tekst]"/>
      <dgm:spPr/>
      <dgm:t>
        <a:bodyPr/>
        <a:lstStyle/>
        <a:p>
          <a:r>
            <a:rPr lang="en-US" dirty="0" smtClean="0"/>
            <a:t>Sociaal </a:t>
          </a:r>
          <a:r>
            <a:rPr lang="en-US" dirty="0" err="1" smtClean="0"/>
            <a:t>klimaat</a:t>
          </a:r>
          <a:endParaRPr lang="nl-NL" dirty="0"/>
        </a:p>
      </dgm:t>
    </dgm:pt>
    <dgm:pt modelId="{DA0494FD-344E-4E84-BA45-9A0DDBC87A17}" type="parTrans" cxnId="{EAEA1B67-A15C-494B-A838-8BD815423CCE}">
      <dgm:prSet/>
      <dgm:spPr/>
      <dgm:t>
        <a:bodyPr/>
        <a:lstStyle/>
        <a:p>
          <a:endParaRPr lang="nl-NL"/>
        </a:p>
      </dgm:t>
    </dgm:pt>
    <dgm:pt modelId="{5B0134B7-8E6C-47AD-ABB9-E9FEFD5918E2}" type="sibTrans" cxnId="{EAEA1B67-A15C-494B-A838-8BD815423CCE}">
      <dgm:prSet/>
      <dgm:spPr/>
      <dgm:t>
        <a:bodyPr/>
        <a:lstStyle/>
        <a:p>
          <a:endParaRPr lang="nl-NL"/>
        </a:p>
      </dgm:t>
    </dgm:pt>
    <dgm:pt modelId="{7F32A985-C912-4DCE-8CE8-5A59BC40F095}">
      <dgm:prSet phldrT="[Tekst]"/>
      <dgm:spPr/>
      <dgm:t>
        <a:bodyPr/>
        <a:lstStyle/>
        <a:p>
          <a:r>
            <a:rPr lang="en-US" dirty="0" err="1" smtClean="0"/>
            <a:t>Mentaal</a:t>
          </a:r>
          <a:r>
            <a:rPr lang="en-US" dirty="0" smtClean="0"/>
            <a:t> </a:t>
          </a:r>
          <a:endParaRPr lang="nl-NL" dirty="0"/>
        </a:p>
      </dgm:t>
    </dgm:pt>
    <dgm:pt modelId="{E6BBB43D-EBB1-4658-A126-F3AD2C7C4BFD}" type="parTrans" cxnId="{55E3316C-4B52-40F1-AC1C-FEA02C44FFE0}">
      <dgm:prSet/>
      <dgm:spPr/>
      <dgm:t>
        <a:bodyPr/>
        <a:lstStyle/>
        <a:p>
          <a:endParaRPr lang="nl-NL"/>
        </a:p>
      </dgm:t>
    </dgm:pt>
    <dgm:pt modelId="{18705508-7678-48AE-908A-D51E3B12C136}" type="sibTrans" cxnId="{55E3316C-4B52-40F1-AC1C-FEA02C44FFE0}">
      <dgm:prSet/>
      <dgm:spPr/>
      <dgm:t>
        <a:bodyPr/>
        <a:lstStyle/>
        <a:p>
          <a:endParaRPr lang="nl-NL"/>
        </a:p>
      </dgm:t>
    </dgm:pt>
    <dgm:pt modelId="{11EFC7A5-C19D-439A-807E-BDD972C95863}">
      <dgm:prSet phldrT="[Tekst]"/>
      <dgm:spPr/>
      <dgm:t>
        <a:bodyPr/>
        <a:lstStyle/>
        <a:p>
          <a:r>
            <a:rPr lang="en-US" dirty="0" err="1" smtClean="0"/>
            <a:t>Identiteit</a:t>
          </a:r>
          <a:r>
            <a:rPr lang="en-US" dirty="0" smtClean="0"/>
            <a:t> </a:t>
          </a:r>
          <a:endParaRPr lang="nl-NL" dirty="0"/>
        </a:p>
      </dgm:t>
    </dgm:pt>
    <dgm:pt modelId="{64F7C585-6D64-47E2-B08D-9A8B4C5DD41B}" type="parTrans" cxnId="{F97DB4CF-1A69-460D-83FD-04A97C2981E9}">
      <dgm:prSet/>
      <dgm:spPr/>
      <dgm:t>
        <a:bodyPr/>
        <a:lstStyle/>
        <a:p>
          <a:endParaRPr lang="nl-NL"/>
        </a:p>
      </dgm:t>
    </dgm:pt>
    <dgm:pt modelId="{3401BB85-0888-4FA6-A295-925C90B9CB59}" type="sibTrans" cxnId="{F97DB4CF-1A69-460D-83FD-04A97C2981E9}">
      <dgm:prSet/>
      <dgm:spPr/>
      <dgm:t>
        <a:bodyPr/>
        <a:lstStyle/>
        <a:p>
          <a:endParaRPr lang="nl-NL"/>
        </a:p>
      </dgm:t>
    </dgm:pt>
    <dgm:pt modelId="{6689AE31-4C12-4A0E-B73C-B51D50A79921}">
      <dgm:prSet phldrT="[Tekst]"/>
      <dgm:spPr/>
      <dgm:t>
        <a:bodyPr/>
        <a:lstStyle/>
        <a:p>
          <a:r>
            <a:rPr lang="en-US" dirty="0" err="1" smtClean="0"/>
            <a:t>Werken</a:t>
          </a:r>
          <a:endParaRPr lang="nl-NL" dirty="0"/>
        </a:p>
      </dgm:t>
    </dgm:pt>
    <dgm:pt modelId="{FFDC42DF-B4B6-4152-BB7E-65F1A03DA9A3}" type="parTrans" cxnId="{7C4DC9DE-D5A8-48E2-B57E-C1A0CFCAAA42}">
      <dgm:prSet/>
      <dgm:spPr/>
      <dgm:t>
        <a:bodyPr/>
        <a:lstStyle/>
        <a:p>
          <a:endParaRPr lang="nl-NL"/>
        </a:p>
      </dgm:t>
    </dgm:pt>
    <dgm:pt modelId="{EB09EA33-EE43-4573-B77F-FBAAA65BBE22}" type="sibTrans" cxnId="{7C4DC9DE-D5A8-48E2-B57E-C1A0CFCAAA42}">
      <dgm:prSet/>
      <dgm:spPr/>
      <dgm:t>
        <a:bodyPr/>
        <a:lstStyle/>
        <a:p>
          <a:endParaRPr lang="nl-NL"/>
        </a:p>
      </dgm:t>
    </dgm:pt>
    <dgm:pt modelId="{DBA87FF2-39E5-4B56-977B-4A0385B3D7FA}">
      <dgm:prSet phldrT="[Tekst]"/>
      <dgm:spPr/>
      <dgm:t>
        <a:bodyPr/>
        <a:lstStyle/>
        <a:p>
          <a:r>
            <a:rPr lang="en-US" dirty="0" err="1" smtClean="0"/>
            <a:t>Ondernemen</a:t>
          </a:r>
          <a:endParaRPr lang="nl-NL" dirty="0"/>
        </a:p>
      </dgm:t>
    </dgm:pt>
    <dgm:pt modelId="{03C8C990-B3C8-4E67-A27C-0D93BD5F0522}" type="parTrans" cxnId="{11D7C6B5-28D0-444C-973C-F1A14B310035}">
      <dgm:prSet/>
      <dgm:spPr/>
      <dgm:t>
        <a:bodyPr/>
        <a:lstStyle/>
        <a:p>
          <a:endParaRPr lang="nl-NL"/>
        </a:p>
      </dgm:t>
    </dgm:pt>
    <dgm:pt modelId="{8E0133A9-D372-48A4-BABC-F21A52482639}" type="sibTrans" cxnId="{11D7C6B5-28D0-444C-973C-F1A14B310035}">
      <dgm:prSet/>
      <dgm:spPr/>
      <dgm:t>
        <a:bodyPr/>
        <a:lstStyle/>
        <a:p>
          <a:endParaRPr lang="nl-NL"/>
        </a:p>
      </dgm:t>
    </dgm:pt>
    <dgm:pt modelId="{7B02C5C8-ABA3-4C31-8BFB-FA35BB91ADF0}">
      <dgm:prSet phldrT="[Tekst]"/>
      <dgm:spPr/>
      <dgm:t>
        <a:bodyPr/>
        <a:lstStyle/>
        <a:p>
          <a:r>
            <a:rPr lang="en-US" dirty="0" err="1" smtClean="0"/>
            <a:t>Voorzieningen</a:t>
          </a:r>
          <a:r>
            <a:rPr lang="en-US" dirty="0" smtClean="0"/>
            <a:t> </a:t>
          </a:r>
          <a:endParaRPr lang="nl-NL" dirty="0"/>
        </a:p>
      </dgm:t>
    </dgm:pt>
    <dgm:pt modelId="{1050DC16-6A25-4174-BFDA-31AA4FA12BC6}" type="parTrans" cxnId="{8690D892-4F06-48F3-BB4F-C0CFD202AA9C}">
      <dgm:prSet/>
      <dgm:spPr/>
      <dgm:t>
        <a:bodyPr/>
        <a:lstStyle/>
        <a:p>
          <a:endParaRPr lang="nl-NL"/>
        </a:p>
      </dgm:t>
    </dgm:pt>
    <dgm:pt modelId="{4197B915-4F92-4D77-BEEB-9886ADC6AD6D}" type="sibTrans" cxnId="{8690D892-4F06-48F3-BB4F-C0CFD202AA9C}">
      <dgm:prSet/>
      <dgm:spPr/>
      <dgm:t>
        <a:bodyPr/>
        <a:lstStyle/>
        <a:p>
          <a:endParaRPr lang="nl-NL"/>
        </a:p>
      </dgm:t>
    </dgm:pt>
    <dgm:pt modelId="{18FEF68A-6DDB-44B8-A6BE-F8801A3BA6A1}">
      <dgm:prSet phldrT="[Tekst]"/>
      <dgm:spPr/>
      <dgm:t>
        <a:bodyPr/>
        <a:lstStyle/>
        <a:p>
          <a:r>
            <a:rPr lang="en-US" dirty="0" err="1" smtClean="0"/>
            <a:t>Openbare</a:t>
          </a:r>
          <a:r>
            <a:rPr lang="en-US" dirty="0" smtClean="0"/>
            <a:t> </a:t>
          </a:r>
          <a:r>
            <a:rPr lang="en-US" dirty="0" err="1" smtClean="0"/>
            <a:t>ruimte</a:t>
          </a:r>
          <a:endParaRPr lang="nl-NL" dirty="0"/>
        </a:p>
      </dgm:t>
    </dgm:pt>
    <dgm:pt modelId="{C3E6D010-A398-4688-B65B-7235D4204190}" type="parTrans" cxnId="{99F01CE1-BEAC-4FA7-8C4E-F2EBC6B175E3}">
      <dgm:prSet/>
      <dgm:spPr/>
      <dgm:t>
        <a:bodyPr/>
        <a:lstStyle/>
        <a:p>
          <a:endParaRPr lang="nl-NL"/>
        </a:p>
      </dgm:t>
    </dgm:pt>
    <dgm:pt modelId="{8AABCB12-B684-42C9-8C57-BB5F4C2930A8}" type="sibTrans" cxnId="{99F01CE1-BEAC-4FA7-8C4E-F2EBC6B175E3}">
      <dgm:prSet/>
      <dgm:spPr/>
      <dgm:t>
        <a:bodyPr/>
        <a:lstStyle/>
        <a:p>
          <a:endParaRPr lang="nl-NL"/>
        </a:p>
      </dgm:t>
    </dgm:pt>
    <dgm:pt modelId="{06802435-119A-47B6-8520-CD5750FB11E1}">
      <dgm:prSet phldrT="[Tekst]"/>
      <dgm:spPr/>
      <dgm:t>
        <a:bodyPr/>
        <a:lstStyle/>
        <a:p>
          <a:r>
            <a:rPr lang="en-US" dirty="0" err="1" smtClean="0"/>
            <a:t>Cohesie</a:t>
          </a:r>
          <a:r>
            <a:rPr lang="en-US" dirty="0" smtClean="0"/>
            <a:t> </a:t>
          </a:r>
          <a:endParaRPr lang="nl-NL" dirty="0"/>
        </a:p>
      </dgm:t>
    </dgm:pt>
    <dgm:pt modelId="{E7848F10-CEC8-4A48-9904-27E686772BAE}" type="parTrans" cxnId="{E089E0B9-CE11-4CD2-AE22-78AEA4FD60A8}">
      <dgm:prSet/>
      <dgm:spPr/>
      <dgm:t>
        <a:bodyPr/>
        <a:lstStyle/>
        <a:p>
          <a:endParaRPr lang="nl-NL"/>
        </a:p>
      </dgm:t>
    </dgm:pt>
    <dgm:pt modelId="{AED9F406-D18E-45E0-9C72-DFC80711D3DA}" type="sibTrans" cxnId="{E089E0B9-CE11-4CD2-AE22-78AEA4FD60A8}">
      <dgm:prSet/>
      <dgm:spPr/>
      <dgm:t>
        <a:bodyPr/>
        <a:lstStyle/>
        <a:p>
          <a:endParaRPr lang="nl-NL"/>
        </a:p>
      </dgm:t>
    </dgm:pt>
    <dgm:pt modelId="{A984CE9D-A13C-4A53-838B-9EBE75C88799}">
      <dgm:prSet phldrT="[Tekst]"/>
      <dgm:spPr/>
      <dgm:t>
        <a:bodyPr/>
        <a:lstStyle/>
        <a:p>
          <a:r>
            <a:rPr lang="en-US" dirty="0" smtClean="0"/>
            <a:t>Vrijwilligers</a:t>
          </a:r>
          <a:endParaRPr lang="nl-NL" dirty="0"/>
        </a:p>
      </dgm:t>
    </dgm:pt>
    <dgm:pt modelId="{F7A079B1-A89A-4E09-8304-B29A75BB4174}" type="parTrans" cxnId="{8CA6EF47-13FB-4CF2-9ED2-E1AEB0E1E21C}">
      <dgm:prSet/>
      <dgm:spPr/>
      <dgm:t>
        <a:bodyPr/>
        <a:lstStyle/>
        <a:p>
          <a:endParaRPr lang="nl-NL"/>
        </a:p>
      </dgm:t>
    </dgm:pt>
    <dgm:pt modelId="{710D4595-EB99-47F5-A8DB-C8E0240A8D81}" type="sibTrans" cxnId="{8CA6EF47-13FB-4CF2-9ED2-E1AEB0E1E21C}">
      <dgm:prSet/>
      <dgm:spPr/>
      <dgm:t>
        <a:bodyPr/>
        <a:lstStyle/>
        <a:p>
          <a:endParaRPr lang="nl-NL"/>
        </a:p>
      </dgm:t>
    </dgm:pt>
    <dgm:pt modelId="{F3EADCE4-0448-426B-B37C-12B400513E81}">
      <dgm:prSet phldrT="[Tekst]"/>
      <dgm:spPr/>
      <dgm:t>
        <a:bodyPr/>
        <a:lstStyle/>
        <a:p>
          <a:r>
            <a:rPr lang="en-US" dirty="0" err="1" smtClean="0"/>
            <a:t>Bestuurlijk</a:t>
          </a:r>
          <a:r>
            <a:rPr lang="en-US" dirty="0" smtClean="0"/>
            <a:t> </a:t>
          </a:r>
          <a:r>
            <a:rPr lang="en-US" dirty="0" err="1" smtClean="0"/>
            <a:t>klimaat</a:t>
          </a:r>
          <a:endParaRPr lang="nl-NL" dirty="0"/>
        </a:p>
      </dgm:t>
    </dgm:pt>
    <dgm:pt modelId="{6FBBB582-916B-4816-8D2F-A4A64B1C3544}" type="parTrans" cxnId="{089A3E59-CE12-4D21-B8B0-0AF4D2FCF3AB}">
      <dgm:prSet/>
      <dgm:spPr/>
      <dgm:t>
        <a:bodyPr/>
        <a:lstStyle/>
        <a:p>
          <a:endParaRPr lang="nl-NL"/>
        </a:p>
      </dgm:t>
    </dgm:pt>
    <dgm:pt modelId="{5A1017C3-B66B-4AAF-835E-C3697DF3AB9E}" type="sibTrans" cxnId="{089A3E59-CE12-4D21-B8B0-0AF4D2FCF3AB}">
      <dgm:prSet/>
      <dgm:spPr/>
      <dgm:t>
        <a:bodyPr/>
        <a:lstStyle/>
        <a:p>
          <a:endParaRPr lang="nl-NL"/>
        </a:p>
      </dgm:t>
    </dgm:pt>
    <dgm:pt modelId="{4B64A5C2-5AB6-4561-B214-10B70C670158}">
      <dgm:prSet phldrT="[Tekst]"/>
      <dgm:spPr/>
      <dgm:t>
        <a:bodyPr/>
        <a:lstStyle/>
        <a:p>
          <a:r>
            <a:rPr lang="en-US" dirty="0" err="1" smtClean="0"/>
            <a:t>Zorg</a:t>
          </a:r>
          <a:r>
            <a:rPr lang="en-US" dirty="0" smtClean="0"/>
            <a:t>  </a:t>
          </a:r>
          <a:endParaRPr lang="nl-NL" dirty="0"/>
        </a:p>
      </dgm:t>
    </dgm:pt>
    <dgm:pt modelId="{0D856757-8940-4D10-88DC-FC6EF7678D8A}" type="parTrans" cxnId="{062DE83F-E99D-4B2C-B0B2-096FBDDD48E7}">
      <dgm:prSet/>
      <dgm:spPr/>
      <dgm:t>
        <a:bodyPr/>
        <a:lstStyle/>
        <a:p>
          <a:endParaRPr lang="nl-NL"/>
        </a:p>
      </dgm:t>
    </dgm:pt>
    <dgm:pt modelId="{203A5D3C-DF77-4434-A6F7-C0CC6FB8C09F}" type="sibTrans" cxnId="{062DE83F-E99D-4B2C-B0B2-096FBDDD48E7}">
      <dgm:prSet/>
      <dgm:spPr/>
      <dgm:t>
        <a:bodyPr/>
        <a:lstStyle/>
        <a:p>
          <a:endParaRPr lang="nl-NL"/>
        </a:p>
      </dgm:t>
    </dgm:pt>
    <dgm:pt modelId="{B3526625-B1F0-455C-8EB1-46E84B9A234C}">
      <dgm:prSet phldrT="[Tekst]"/>
      <dgm:spPr/>
      <dgm:t>
        <a:bodyPr/>
        <a:lstStyle/>
        <a:p>
          <a:r>
            <a:rPr lang="en-US" dirty="0" err="1" smtClean="0"/>
            <a:t>Opvoeden</a:t>
          </a:r>
          <a:r>
            <a:rPr lang="en-US" dirty="0" smtClean="0"/>
            <a:t> en </a:t>
          </a:r>
          <a:r>
            <a:rPr lang="en-US" dirty="0" err="1" smtClean="0"/>
            <a:t>opgroeien</a:t>
          </a:r>
          <a:r>
            <a:rPr lang="en-US" dirty="0" smtClean="0"/>
            <a:t> </a:t>
          </a:r>
          <a:endParaRPr lang="nl-NL" dirty="0"/>
        </a:p>
      </dgm:t>
    </dgm:pt>
    <dgm:pt modelId="{11548ED3-AA8A-4C6B-875F-4CC87D405F22}" type="parTrans" cxnId="{06674ABE-788B-430A-BE5F-D50D556703B7}">
      <dgm:prSet/>
      <dgm:spPr/>
      <dgm:t>
        <a:bodyPr/>
        <a:lstStyle/>
        <a:p>
          <a:endParaRPr lang="nl-NL"/>
        </a:p>
      </dgm:t>
    </dgm:pt>
    <dgm:pt modelId="{33535AE7-5390-4079-9B63-420A86F26CFA}" type="sibTrans" cxnId="{06674ABE-788B-430A-BE5F-D50D556703B7}">
      <dgm:prSet/>
      <dgm:spPr/>
      <dgm:t>
        <a:bodyPr/>
        <a:lstStyle/>
        <a:p>
          <a:endParaRPr lang="nl-NL"/>
        </a:p>
      </dgm:t>
    </dgm:pt>
    <dgm:pt modelId="{5CA626CF-A03F-4524-B889-F736E029728B}">
      <dgm:prSet phldrT="[Tekst]"/>
      <dgm:spPr/>
      <dgm:t>
        <a:bodyPr/>
        <a:lstStyle/>
        <a:p>
          <a:r>
            <a:rPr lang="en-US" dirty="0" err="1" smtClean="0"/>
            <a:t>Oud</a:t>
          </a:r>
          <a:r>
            <a:rPr lang="en-US" dirty="0" smtClean="0"/>
            <a:t> </a:t>
          </a:r>
          <a:r>
            <a:rPr lang="en-US" dirty="0" err="1" smtClean="0"/>
            <a:t>worden</a:t>
          </a:r>
          <a:r>
            <a:rPr lang="en-US" dirty="0" smtClean="0"/>
            <a:t> </a:t>
          </a:r>
          <a:endParaRPr lang="nl-NL" dirty="0"/>
        </a:p>
      </dgm:t>
    </dgm:pt>
    <dgm:pt modelId="{6DC6C2E3-D47B-459E-8F20-E469E50EA803}" type="parTrans" cxnId="{897F0A1D-7266-4F98-A868-39879E6A1CD9}">
      <dgm:prSet/>
      <dgm:spPr/>
      <dgm:t>
        <a:bodyPr/>
        <a:lstStyle/>
        <a:p>
          <a:endParaRPr lang="nl-NL"/>
        </a:p>
      </dgm:t>
    </dgm:pt>
    <dgm:pt modelId="{90136DF2-879B-4DCB-8531-D46E31698BE4}" type="sibTrans" cxnId="{897F0A1D-7266-4F98-A868-39879E6A1CD9}">
      <dgm:prSet/>
      <dgm:spPr/>
      <dgm:t>
        <a:bodyPr/>
        <a:lstStyle/>
        <a:p>
          <a:endParaRPr lang="nl-NL"/>
        </a:p>
      </dgm:t>
    </dgm:pt>
    <dgm:pt modelId="{1EC36ED7-B3D3-4944-B553-0F23A29D1116}">
      <dgm:prSet phldrT="[Tekst]"/>
      <dgm:spPr/>
      <dgm:t>
        <a:bodyPr/>
        <a:lstStyle/>
        <a:p>
          <a:r>
            <a:rPr lang="en-US" dirty="0" err="1" smtClean="0"/>
            <a:t>Vitaliteit</a:t>
          </a:r>
          <a:r>
            <a:rPr lang="en-US" dirty="0" smtClean="0"/>
            <a:t> van de </a:t>
          </a:r>
          <a:r>
            <a:rPr lang="en-US" dirty="0" err="1" smtClean="0"/>
            <a:t>gemeenschap</a:t>
          </a:r>
          <a:r>
            <a:rPr lang="en-US" dirty="0" smtClean="0"/>
            <a:t> </a:t>
          </a:r>
          <a:endParaRPr lang="nl-NL" dirty="0"/>
        </a:p>
      </dgm:t>
    </dgm:pt>
    <dgm:pt modelId="{2CD436ED-FBE2-4EB9-A904-D712A9C1B570}" type="parTrans" cxnId="{2C899BD9-EE55-4DE6-953C-7E4965F4DB6F}">
      <dgm:prSet/>
      <dgm:spPr/>
      <dgm:t>
        <a:bodyPr/>
        <a:lstStyle/>
        <a:p>
          <a:endParaRPr lang="nl-NL"/>
        </a:p>
      </dgm:t>
    </dgm:pt>
    <dgm:pt modelId="{FE543B03-056A-483B-922F-335766913FB3}" type="sibTrans" cxnId="{2C899BD9-EE55-4DE6-953C-7E4965F4DB6F}">
      <dgm:prSet/>
      <dgm:spPr/>
      <dgm:t>
        <a:bodyPr/>
        <a:lstStyle/>
        <a:p>
          <a:endParaRPr lang="nl-NL"/>
        </a:p>
      </dgm:t>
    </dgm:pt>
    <dgm:pt modelId="{599EFDB0-958A-4716-BF0F-724AD2331149}">
      <dgm:prSet phldrT="[Tekst]"/>
      <dgm:spPr/>
      <dgm:t>
        <a:bodyPr/>
        <a:lstStyle/>
        <a:p>
          <a:r>
            <a:rPr lang="en-US" dirty="0" err="1" smtClean="0"/>
            <a:t>Verenigingen</a:t>
          </a:r>
          <a:r>
            <a:rPr lang="en-US" dirty="0" smtClean="0"/>
            <a:t> </a:t>
          </a:r>
          <a:endParaRPr lang="nl-NL" dirty="0"/>
        </a:p>
      </dgm:t>
    </dgm:pt>
    <dgm:pt modelId="{77DA13D4-4962-41C2-B0F7-C293AB1F0E95}" type="parTrans" cxnId="{002DE694-5C82-491C-9B6F-A3B9EF9CA0E1}">
      <dgm:prSet/>
      <dgm:spPr/>
      <dgm:t>
        <a:bodyPr/>
        <a:lstStyle/>
        <a:p>
          <a:endParaRPr lang="nl-NL"/>
        </a:p>
      </dgm:t>
    </dgm:pt>
    <dgm:pt modelId="{03E6C257-F46C-4E5D-8A05-3ECDACDD5611}" type="sibTrans" cxnId="{002DE694-5C82-491C-9B6F-A3B9EF9CA0E1}">
      <dgm:prSet/>
      <dgm:spPr/>
      <dgm:t>
        <a:bodyPr/>
        <a:lstStyle/>
        <a:p>
          <a:endParaRPr lang="nl-NL"/>
        </a:p>
      </dgm:t>
    </dgm:pt>
    <dgm:pt modelId="{18D24F63-5B6E-4610-B0A8-4A73CB2D9A3D}">
      <dgm:prSet phldrT="[Tekst]"/>
      <dgm:spPr/>
      <dgm:t>
        <a:bodyPr/>
        <a:lstStyle/>
        <a:p>
          <a:r>
            <a:rPr lang="en-US" dirty="0" err="1" smtClean="0"/>
            <a:t>Accommodaties</a:t>
          </a:r>
          <a:r>
            <a:rPr lang="en-US" dirty="0" smtClean="0"/>
            <a:t> </a:t>
          </a:r>
          <a:endParaRPr lang="nl-NL" dirty="0"/>
        </a:p>
      </dgm:t>
    </dgm:pt>
    <dgm:pt modelId="{EC6FE501-40F2-4000-AC77-D6567AC4AB03}" type="parTrans" cxnId="{B4733FB1-2BC5-4D39-90C4-F62B09B7A2DC}">
      <dgm:prSet/>
      <dgm:spPr/>
      <dgm:t>
        <a:bodyPr/>
        <a:lstStyle/>
        <a:p>
          <a:endParaRPr lang="nl-NL"/>
        </a:p>
      </dgm:t>
    </dgm:pt>
    <dgm:pt modelId="{0852F5C6-2189-41EE-BCD3-AAD972A60E3B}" type="sibTrans" cxnId="{B4733FB1-2BC5-4D39-90C4-F62B09B7A2DC}">
      <dgm:prSet/>
      <dgm:spPr/>
      <dgm:t>
        <a:bodyPr/>
        <a:lstStyle/>
        <a:p>
          <a:endParaRPr lang="nl-NL"/>
        </a:p>
      </dgm:t>
    </dgm:pt>
    <dgm:pt modelId="{25454FA5-D0A0-4BA9-B836-62C40D7318F7}">
      <dgm:prSet phldrT="[Tekst]"/>
      <dgm:spPr/>
      <dgm:t>
        <a:bodyPr/>
        <a:lstStyle/>
        <a:p>
          <a:r>
            <a:rPr lang="en-US" dirty="0" err="1" smtClean="0"/>
            <a:t>Economisch</a:t>
          </a:r>
          <a:r>
            <a:rPr lang="en-US" dirty="0" smtClean="0"/>
            <a:t> </a:t>
          </a:r>
          <a:r>
            <a:rPr lang="en-US" dirty="0" err="1" smtClean="0"/>
            <a:t>kapitaal</a:t>
          </a:r>
          <a:r>
            <a:rPr lang="en-US" dirty="0" smtClean="0"/>
            <a:t> </a:t>
          </a:r>
          <a:endParaRPr lang="nl-NL" dirty="0"/>
        </a:p>
      </dgm:t>
    </dgm:pt>
    <dgm:pt modelId="{B53C4ADB-29BB-4EE5-AB09-F6131349EC58}" type="parTrans" cxnId="{BAEA1B40-8BBC-4D32-B0B5-78F103BE48AC}">
      <dgm:prSet/>
      <dgm:spPr/>
      <dgm:t>
        <a:bodyPr/>
        <a:lstStyle/>
        <a:p>
          <a:endParaRPr lang="nl-NL"/>
        </a:p>
      </dgm:t>
    </dgm:pt>
    <dgm:pt modelId="{B34AE8E4-EB0F-4060-AB95-1C908A96F320}" type="sibTrans" cxnId="{BAEA1B40-8BBC-4D32-B0B5-78F103BE48AC}">
      <dgm:prSet/>
      <dgm:spPr/>
      <dgm:t>
        <a:bodyPr/>
        <a:lstStyle/>
        <a:p>
          <a:endParaRPr lang="nl-NL"/>
        </a:p>
      </dgm:t>
    </dgm:pt>
    <dgm:pt modelId="{1E12FD4F-3D24-4A42-881C-39528A9812D9}">
      <dgm:prSet phldrT="[Tekst]"/>
      <dgm:spPr/>
      <dgm:t>
        <a:bodyPr/>
        <a:lstStyle/>
        <a:p>
          <a:r>
            <a:rPr lang="en-US" dirty="0" smtClean="0"/>
            <a:t>Sociaal </a:t>
          </a:r>
          <a:r>
            <a:rPr lang="en-US" dirty="0" err="1" smtClean="0"/>
            <a:t>kapitaal</a:t>
          </a:r>
          <a:r>
            <a:rPr lang="en-US" dirty="0" smtClean="0"/>
            <a:t> </a:t>
          </a:r>
          <a:endParaRPr lang="nl-NL" dirty="0"/>
        </a:p>
      </dgm:t>
    </dgm:pt>
    <dgm:pt modelId="{3C892CDC-AD27-4D12-ACBA-39C3A68AECBB}" type="parTrans" cxnId="{B0A32994-1FFD-4B2C-9DEA-6754EA79F486}">
      <dgm:prSet/>
      <dgm:spPr/>
      <dgm:t>
        <a:bodyPr/>
        <a:lstStyle/>
        <a:p>
          <a:endParaRPr lang="nl-NL"/>
        </a:p>
      </dgm:t>
    </dgm:pt>
    <dgm:pt modelId="{87FC34C1-E650-44A2-80FD-818BED4FC7DA}" type="sibTrans" cxnId="{B0A32994-1FFD-4B2C-9DEA-6754EA79F486}">
      <dgm:prSet/>
      <dgm:spPr/>
      <dgm:t>
        <a:bodyPr/>
        <a:lstStyle/>
        <a:p>
          <a:endParaRPr lang="nl-NL"/>
        </a:p>
      </dgm:t>
    </dgm:pt>
    <dgm:pt modelId="{E9966F01-AFF2-4062-819A-A744A2C5678A}">
      <dgm:prSet phldrT="[Tekst]"/>
      <dgm:spPr/>
      <dgm:t>
        <a:bodyPr/>
        <a:lstStyle/>
        <a:p>
          <a:r>
            <a:rPr lang="en-US" dirty="0" err="1" smtClean="0"/>
            <a:t>Vitaal</a:t>
          </a:r>
          <a:r>
            <a:rPr lang="en-US" dirty="0" smtClean="0"/>
            <a:t> </a:t>
          </a:r>
          <a:r>
            <a:rPr lang="en-US" dirty="0" err="1" smtClean="0"/>
            <a:t>kapitaal</a:t>
          </a:r>
          <a:r>
            <a:rPr lang="en-US" dirty="0" smtClean="0"/>
            <a:t> </a:t>
          </a:r>
          <a:endParaRPr lang="nl-NL" dirty="0"/>
        </a:p>
      </dgm:t>
    </dgm:pt>
    <dgm:pt modelId="{80A364D9-1044-4285-B840-6B47591BD4E0}" type="parTrans" cxnId="{A8F224E0-4AAE-4FA5-9006-33CA308B6096}">
      <dgm:prSet/>
      <dgm:spPr/>
      <dgm:t>
        <a:bodyPr/>
        <a:lstStyle/>
        <a:p>
          <a:endParaRPr lang="nl-NL"/>
        </a:p>
      </dgm:t>
    </dgm:pt>
    <dgm:pt modelId="{3424D694-EFD6-4C07-8E28-D34FF7BC0763}" type="sibTrans" cxnId="{A8F224E0-4AAE-4FA5-9006-33CA308B6096}">
      <dgm:prSet/>
      <dgm:spPr/>
      <dgm:t>
        <a:bodyPr/>
        <a:lstStyle/>
        <a:p>
          <a:endParaRPr lang="nl-NL"/>
        </a:p>
      </dgm:t>
    </dgm:pt>
    <dgm:pt modelId="{91D131C0-92C8-4AB0-AD2A-45FBE76397D0}" type="pres">
      <dgm:prSet presAssocID="{77202A69-34AA-498A-847B-3AA1B9034945}" presName="Name0" presStyleCnt="0">
        <dgm:presLayoutVars>
          <dgm:dir/>
          <dgm:resizeHandles val="exact"/>
        </dgm:presLayoutVars>
      </dgm:prSet>
      <dgm:spPr/>
      <dgm:t>
        <a:bodyPr/>
        <a:lstStyle/>
        <a:p>
          <a:endParaRPr lang="nl-NL"/>
        </a:p>
      </dgm:t>
    </dgm:pt>
    <dgm:pt modelId="{EDBA0B98-8D22-4A40-890E-17EEF080D10C}" type="pres">
      <dgm:prSet presAssocID="{FC330960-9CFA-443E-8CF7-B261C0D99994}" presName="node" presStyleLbl="node1" presStyleIdx="0" presStyleCnt="3">
        <dgm:presLayoutVars>
          <dgm:bulletEnabled val="1"/>
        </dgm:presLayoutVars>
      </dgm:prSet>
      <dgm:spPr/>
      <dgm:t>
        <a:bodyPr/>
        <a:lstStyle/>
        <a:p>
          <a:endParaRPr lang="nl-NL"/>
        </a:p>
      </dgm:t>
    </dgm:pt>
    <dgm:pt modelId="{4B10421C-4300-43D2-A0FB-DED312C4F8EE}" type="pres">
      <dgm:prSet presAssocID="{D918A2A6-5325-45AE-A36D-8027312C4369}" presName="sibTrans" presStyleCnt="0"/>
      <dgm:spPr/>
    </dgm:pt>
    <dgm:pt modelId="{704186F1-2771-4327-ACCB-A8C8EBB19BFF}" type="pres">
      <dgm:prSet presAssocID="{13EB9974-2D66-44A2-BD74-AEF3BA805325}" presName="node" presStyleLbl="node1" presStyleIdx="1" presStyleCnt="3">
        <dgm:presLayoutVars>
          <dgm:bulletEnabled val="1"/>
        </dgm:presLayoutVars>
      </dgm:prSet>
      <dgm:spPr/>
      <dgm:t>
        <a:bodyPr/>
        <a:lstStyle/>
        <a:p>
          <a:endParaRPr lang="nl-NL"/>
        </a:p>
      </dgm:t>
    </dgm:pt>
    <dgm:pt modelId="{CB4291D0-3E9E-45B0-91E6-66846FE0D6D5}" type="pres">
      <dgm:prSet presAssocID="{F548D829-9154-4D89-8BA7-B81D520362BA}" presName="sibTrans" presStyleCnt="0"/>
      <dgm:spPr/>
    </dgm:pt>
    <dgm:pt modelId="{AD925CA7-0B56-4ACB-9A4B-F829D9C69C25}" type="pres">
      <dgm:prSet presAssocID="{7F32A985-C912-4DCE-8CE8-5A59BC40F095}" presName="node" presStyleLbl="node1" presStyleIdx="2" presStyleCnt="3">
        <dgm:presLayoutVars>
          <dgm:bulletEnabled val="1"/>
        </dgm:presLayoutVars>
      </dgm:prSet>
      <dgm:spPr/>
      <dgm:t>
        <a:bodyPr/>
        <a:lstStyle/>
        <a:p>
          <a:endParaRPr lang="nl-NL"/>
        </a:p>
      </dgm:t>
    </dgm:pt>
  </dgm:ptLst>
  <dgm:cxnLst>
    <dgm:cxn modelId="{C58993A1-D4FC-4164-A039-D9570BA6A40C}" type="presOf" srcId="{5CA626CF-A03F-4524-B889-F736E029728B}" destId="{AD925CA7-0B56-4ACB-9A4B-F829D9C69C25}" srcOrd="0" destOrd="4" presId="urn:microsoft.com/office/officeart/2005/8/layout/hList6"/>
    <dgm:cxn modelId="{B7B52F1E-4E79-45DC-B7F2-79273A05CEA0}" type="presOf" srcId="{B3526625-B1F0-455C-8EB1-46E84B9A234C}" destId="{AD925CA7-0B56-4ACB-9A4B-F829D9C69C25}" srcOrd="0" destOrd="3" presId="urn:microsoft.com/office/officeart/2005/8/layout/hList6"/>
    <dgm:cxn modelId="{2B95A769-5DBA-4CAB-9B04-8B6BF379F25E}" srcId="{77202A69-34AA-498A-847B-3AA1B9034945}" destId="{FC330960-9CFA-443E-8CF7-B261C0D99994}" srcOrd="0" destOrd="0" parTransId="{B89330B1-D938-4461-8C66-0AD3C30A38E0}" sibTransId="{D918A2A6-5325-45AE-A36D-8027312C4369}"/>
    <dgm:cxn modelId="{E089E0B9-CE11-4CD2-AE22-78AEA4FD60A8}" srcId="{13EB9974-2D66-44A2-BD74-AEF3BA805325}" destId="{06802435-119A-47B6-8520-CD5750FB11E1}" srcOrd="1" destOrd="0" parTransId="{E7848F10-CEC8-4A48-9904-27E686772BAE}" sibTransId="{AED9F406-D18E-45E0-9C72-DFC80711D3DA}"/>
    <dgm:cxn modelId="{C8524C9C-D152-4890-B8EA-6184296779A6}" type="presOf" srcId="{2673A481-C2F7-49D2-9EBE-2149226CCAC5}" destId="{EDBA0B98-8D22-4A40-890E-17EEF080D10C}" srcOrd="0" destOrd="1" presId="urn:microsoft.com/office/officeart/2005/8/layout/hList6"/>
    <dgm:cxn modelId="{BAEA1B40-8BBC-4D32-B0B5-78F103BE48AC}" srcId="{FC330960-9CFA-443E-8CF7-B261C0D99994}" destId="{25454FA5-D0A0-4BA9-B836-62C40D7318F7}" srcOrd="6" destOrd="0" parTransId="{B53C4ADB-29BB-4EE5-AB09-F6131349EC58}" sibTransId="{B34AE8E4-EB0F-4060-AB95-1C908A96F320}"/>
    <dgm:cxn modelId="{9AF9536B-DEAF-4076-B1E5-E8C1AD461EAB}" type="presOf" srcId="{7F32A985-C912-4DCE-8CE8-5A59BC40F095}" destId="{AD925CA7-0B56-4ACB-9A4B-F829D9C69C25}" srcOrd="0" destOrd="0" presId="urn:microsoft.com/office/officeart/2005/8/layout/hList6"/>
    <dgm:cxn modelId="{8CA6EF47-13FB-4CF2-9ED2-E1AEB0E1E21C}" srcId="{13EB9974-2D66-44A2-BD74-AEF3BA805325}" destId="{A984CE9D-A13C-4A53-838B-9EBE75C88799}" srcOrd="2" destOrd="0" parTransId="{F7A079B1-A89A-4E09-8304-B29A75BB4174}" sibTransId="{710D4595-EB99-47F5-A8DB-C8E0240A8D81}"/>
    <dgm:cxn modelId="{DF4B5799-386D-4D78-A497-31265F73FEFD}" type="presOf" srcId="{5288354C-AE36-4EB1-B0FF-BC1F88A249C6}" destId="{704186F1-2771-4327-ACCB-A8C8EBB19BFF}" srcOrd="0" destOrd="1" presId="urn:microsoft.com/office/officeart/2005/8/layout/hList6"/>
    <dgm:cxn modelId="{A9EDE1CA-30F5-4294-ABA7-93D9F0188502}" type="presOf" srcId="{18FEF68A-6DDB-44B8-A6BE-F8801A3BA6A1}" destId="{EDBA0B98-8D22-4A40-890E-17EEF080D10C}" srcOrd="0" destOrd="6" presId="urn:microsoft.com/office/officeart/2005/8/layout/hList6"/>
    <dgm:cxn modelId="{30638D1D-6F56-4788-9FF4-BD2DFF47AE9F}" type="presOf" srcId="{E9966F01-AFF2-4062-819A-A744A2C5678A}" destId="{AD925CA7-0B56-4ACB-9A4B-F829D9C69C25}" srcOrd="0" destOrd="6" presId="urn:microsoft.com/office/officeart/2005/8/layout/hList6"/>
    <dgm:cxn modelId="{062DE83F-E99D-4B2C-B0B2-096FBDDD48E7}" srcId="{13EB9974-2D66-44A2-BD74-AEF3BA805325}" destId="{4B64A5C2-5AB6-4561-B214-10B70C670158}" srcOrd="3" destOrd="0" parTransId="{0D856757-8940-4D10-88DC-FC6EF7678D8A}" sibTransId="{203A5D3C-DF77-4434-A6F7-C0CC6FB8C09F}"/>
    <dgm:cxn modelId="{A3CD471C-7D55-489A-89CE-D66ED5F26F5E}" type="presOf" srcId="{599EFDB0-958A-4716-BF0F-724AD2331149}" destId="{704186F1-2771-4327-ACCB-A8C8EBB19BFF}" srcOrd="0" destOrd="5" presId="urn:microsoft.com/office/officeart/2005/8/layout/hList6"/>
    <dgm:cxn modelId="{55E3316C-4B52-40F1-AC1C-FEA02C44FFE0}" srcId="{77202A69-34AA-498A-847B-3AA1B9034945}" destId="{7F32A985-C912-4DCE-8CE8-5A59BC40F095}" srcOrd="2" destOrd="0" parTransId="{E6BBB43D-EBB1-4658-A126-F3AD2C7C4BFD}" sibTransId="{18705508-7678-48AE-908A-D51E3B12C136}"/>
    <dgm:cxn modelId="{F2995339-C055-4BC8-B0A8-156915C09CC2}" type="presOf" srcId="{25454FA5-D0A0-4BA9-B836-62C40D7318F7}" destId="{EDBA0B98-8D22-4A40-890E-17EEF080D10C}" srcOrd="0" destOrd="7" presId="urn:microsoft.com/office/officeart/2005/8/layout/hList6"/>
    <dgm:cxn modelId="{99F01CE1-BEAC-4FA7-8C4E-F2EBC6B175E3}" srcId="{FC330960-9CFA-443E-8CF7-B261C0D99994}" destId="{18FEF68A-6DDB-44B8-A6BE-F8801A3BA6A1}" srcOrd="5" destOrd="0" parTransId="{C3E6D010-A398-4688-B65B-7235D4204190}" sibTransId="{8AABCB12-B684-42C9-8C57-BB5F4C2930A8}"/>
    <dgm:cxn modelId="{002DE694-5C82-491C-9B6F-A3B9EF9CA0E1}" srcId="{13EB9974-2D66-44A2-BD74-AEF3BA805325}" destId="{599EFDB0-958A-4716-BF0F-724AD2331149}" srcOrd="4" destOrd="0" parTransId="{77DA13D4-4962-41C2-B0F7-C293AB1F0E95}" sibTransId="{03E6C257-F46C-4E5D-8A05-3ECDACDD5611}"/>
    <dgm:cxn modelId="{5DAE481C-5959-4D6A-919D-A71B49C515DC}" srcId="{77202A69-34AA-498A-847B-3AA1B9034945}" destId="{13EB9974-2D66-44A2-BD74-AEF3BA805325}" srcOrd="1" destOrd="0" parTransId="{D830207F-E05A-458E-BF1F-AFAE493FC576}" sibTransId="{F548D829-9154-4D89-8BA7-B81D520362BA}"/>
    <dgm:cxn modelId="{3A45E0AB-CDD7-4601-BE25-C94119DF3B54}" type="presOf" srcId="{77202A69-34AA-498A-847B-3AA1B9034945}" destId="{91D131C0-92C8-4AB0-AD2A-45FBE76397D0}" srcOrd="0" destOrd="0" presId="urn:microsoft.com/office/officeart/2005/8/layout/hList6"/>
    <dgm:cxn modelId="{4F59A97B-142A-4FCF-B9E4-45800C94BEF7}" type="presOf" srcId="{13EB9974-2D66-44A2-BD74-AEF3BA805325}" destId="{704186F1-2771-4327-ACCB-A8C8EBB19BFF}" srcOrd="0" destOrd="0" presId="urn:microsoft.com/office/officeart/2005/8/layout/hList6"/>
    <dgm:cxn modelId="{C85B92C2-B7AC-47D5-979D-52D3005F9F61}" srcId="{FC330960-9CFA-443E-8CF7-B261C0D99994}" destId="{2673A481-C2F7-49D2-9EBE-2149226CCAC5}" srcOrd="0" destOrd="0" parTransId="{7A26D693-EA4D-4167-A19B-A724051A901E}" sibTransId="{426D8D06-8FED-4C2D-B5C3-69AD63E11507}"/>
    <dgm:cxn modelId="{85BE656E-BAE6-4989-833D-AB69710B7341}" type="presOf" srcId="{F3EADCE4-0448-426B-B37C-12B400513E81}" destId="{AD925CA7-0B56-4ACB-9A4B-F829D9C69C25}" srcOrd="0" destOrd="2" presId="urn:microsoft.com/office/officeart/2005/8/layout/hList6"/>
    <dgm:cxn modelId="{7C4DC9DE-D5A8-48E2-B57E-C1A0CFCAAA42}" srcId="{FC330960-9CFA-443E-8CF7-B261C0D99994}" destId="{6689AE31-4C12-4A0E-B73C-B51D50A79921}" srcOrd="1" destOrd="0" parTransId="{FFDC42DF-B4B6-4152-BB7E-65F1A03DA9A3}" sibTransId="{EB09EA33-EE43-4573-B77F-FBAAA65BBE22}"/>
    <dgm:cxn modelId="{A8F224E0-4AAE-4FA5-9006-33CA308B6096}" srcId="{7F32A985-C912-4DCE-8CE8-5A59BC40F095}" destId="{E9966F01-AFF2-4062-819A-A744A2C5678A}" srcOrd="5" destOrd="0" parTransId="{80A364D9-1044-4285-B840-6B47591BD4E0}" sibTransId="{3424D694-EFD6-4C07-8E28-D34FF7BC0763}"/>
    <dgm:cxn modelId="{8690D892-4F06-48F3-BB4F-C0CFD202AA9C}" srcId="{FC330960-9CFA-443E-8CF7-B261C0D99994}" destId="{7B02C5C8-ABA3-4C31-8BFB-FA35BB91ADF0}" srcOrd="3" destOrd="0" parTransId="{1050DC16-6A25-4174-BFDA-31AA4FA12BC6}" sibTransId="{4197B915-4F92-4D77-BEEB-9886ADC6AD6D}"/>
    <dgm:cxn modelId="{11D7C6B5-28D0-444C-973C-F1A14B310035}" srcId="{FC330960-9CFA-443E-8CF7-B261C0D99994}" destId="{DBA87FF2-39E5-4B56-977B-4A0385B3D7FA}" srcOrd="2" destOrd="0" parTransId="{03C8C990-B3C8-4E67-A27C-0D93BD5F0522}" sibTransId="{8E0133A9-D372-48A4-BABC-F21A52482639}"/>
    <dgm:cxn modelId="{076A763B-36D4-4A91-AB6C-C5DBA6F3B3DC}" type="presOf" srcId="{06802435-119A-47B6-8520-CD5750FB11E1}" destId="{704186F1-2771-4327-ACCB-A8C8EBB19BFF}" srcOrd="0" destOrd="2" presId="urn:microsoft.com/office/officeart/2005/8/layout/hList6"/>
    <dgm:cxn modelId="{B4733FB1-2BC5-4D39-90C4-F62B09B7A2DC}" srcId="{FC330960-9CFA-443E-8CF7-B261C0D99994}" destId="{18D24F63-5B6E-4610-B0A8-4A73CB2D9A3D}" srcOrd="4" destOrd="0" parTransId="{EC6FE501-40F2-4000-AC77-D6567AC4AB03}" sibTransId="{0852F5C6-2189-41EE-BCD3-AAD972A60E3B}"/>
    <dgm:cxn modelId="{FD13C960-F1F1-4AF6-976F-0EC0972E9191}" type="presOf" srcId="{DBA87FF2-39E5-4B56-977B-4A0385B3D7FA}" destId="{EDBA0B98-8D22-4A40-890E-17EEF080D10C}" srcOrd="0" destOrd="3" presId="urn:microsoft.com/office/officeart/2005/8/layout/hList6"/>
    <dgm:cxn modelId="{B0A32994-1FFD-4B2C-9DEA-6754EA79F486}" srcId="{13EB9974-2D66-44A2-BD74-AEF3BA805325}" destId="{1E12FD4F-3D24-4A42-881C-39528A9812D9}" srcOrd="5" destOrd="0" parTransId="{3C892CDC-AD27-4D12-ACBA-39C3A68AECBB}" sibTransId="{87FC34C1-E650-44A2-80FD-818BED4FC7DA}"/>
    <dgm:cxn modelId="{F97DB4CF-1A69-460D-83FD-04A97C2981E9}" srcId="{7F32A985-C912-4DCE-8CE8-5A59BC40F095}" destId="{11EFC7A5-C19D-439A-807E-BDD972C95863}" srcOrd="0" destOrd="0" parTransId="{64F7C585-6D64-47E2-B08D-9A8B4C5DD41B}" sibTransId="{3401BB85-0888-4FA6-A295-925C90B9CB59}"/>
    <dgm:cxn modelId="{2C899BD9-EE55-4DE6-953C-7E4965F4DB6F}" srcId="{7F32A985-C912-4DCE-8CE8-5A59BC40F095}" destId="{1EC36ED7-B3D3-4944-B553-0F23A29D1116}" srcOrd="4" destOrd="0" parTransId="{2CD436ED-FBE2-4EB9-A904-D712A9C1B570}" sibTransId="{FE543B03-056A-483B-922F-335766913FB3}"/>
    <dgm:cxn modelId="{AC427142-B185-4436-A5CC-BFCF921C9398}" type="presOf" srcId="{18D24F63-5B6E-4610-B0A8-4A73CB2D9A3D}" destId="{EDBA0B98-8D22-4A40-890E-17EEF080D10C}" srcOrd="0" destOrd="5" presId="urn:microsoft.com/office/officeart/2005/8/layout/hList6"/>
    <dgm:cxn modelId="{F8D69F7E-A102-4402-9FF5-C75BD356430C}" type="presOf" srcId="{A984CE9D-A13C-4A53-838B-9EBE75C88799}" destId="{704186F1-2771-4327-ACCB-A8C8EBB19BFF}" srcOrd="0" destOrd="3" presId="urn:microsoft.com/office/officeart/2005/8/layout/hList6"/>
    <dgm:cxn modelId="{67C816C7-3AFB-4DC7-96C7-F2CB405428B3}" type="presOf" srcId="{6689AE31-4C12-4A0E-B73C-B51D50A79921}" destId="{EDBA0B98-8D22-4A40-890E-17EEF080D10C}" srcOrd="0" destOrd="2" presId="urn:microsoft.com/office/officeart/2005/8/layout/hList6"/>
    <dgm:cxn modelId="{62C13E45-DB5C-4D65-92E2-C0F67CF6E8C9}" type="presOf" srcId="{FC330960-9CFA-443E-8CF7-B261C0D99994}" destId="{EDBA0B98-8D22-4A40-890E-17EEF080D10C}" srcOrd="0" destOrd="0" presId="urn:microsoft.com/office/officeart/2005/8/layout/hList6"/>
    <dgm:cxn modelId="{06674ABE-788B-430A-BE5F-D50D556703B7}" srcId="{7F32A985-C912-4DCE-8CE8-5A59BC40F095}" destId="{B3526625-B1F0-455C-8EB1-46E84B9A234C}" srcOrd="2" destOrd="0" parTransId="{11548ED3-AA8A-4C6B-875F-4CC87D405F22}" sibTransId="{33535AE7-5390-4079-9B63-420A86F26CFA}"/>
    <dgm:cxn modelId="{897F0A1D-7266-4F98-A868-39879E6A1CD9}" srcId="{7F32A985-C912-4DCE-8CE8-5A59BC40F095}" destId="{5CA626CF-A03F-4524-B889-F736E029728B}" srcOrd="3" destOrd="0" parTransId="{6DC6C2E3-D47B-459E-8F20-E469E50EA803}" sibTransId="{90136DF2-879B-4DCB-8531-D46E31698BE4}"/>
    <dgm:cxn modelId="{BDBAEF81-D2C3-40D1-B1CA-691F22254F4C}" type="presOf" srcId="{1EC36ED7-B3D3-4944-B553-0F23A29D1116}" destId="{AD925CA7-0B56-4ACB-9A4B-F829D9C69C25}" srcOrd="0" destOrd="5" presId="urn:microsoft.com/office/officeart/2005/8/layout/hList6"/>
    <dgm:cxn modelId="{089A3E59-CE12-4D21-B8B0-0AF4D2FCF3AB}" srcId="{7F32A985-C912-4DCE-8CE8-5A59BC40F095}" destId="{F3EADCE4-0448-426B-B37C-12B400513E81}" srcOrd="1" destOrd="0" parTransId="{6FBBB582-916B-4816-8D2F-A4A64B1C3544}" sibTransId="{5A1017C3-B66B-4AAF-835E-C3697DF3AB9E}"/>
    <dgm:cxn modelId="{EAEA1B67-A15C-494B-A838-8BD815423CCE}" srcId="{13EB9974-2D66-44A2-BD74-AEF3BA805325}" destId="{5288354C-AE36-4EB1-B0FF-BC1F88A249C6}" srcOrd="0" destOrd="0" parTransId="{DA0494FD-344E-4E84-BA45-9A0DDBC87A17}" sibTransId="{5B0134B7-8E6C-47AD-ABB9-E9FEFD5918E2}"/>
    <dgm:cxn modelId="{087ACD01-ACBA-4203-B389-1A9B480A8780}" type="presOf" srcId="{7B02C5C8-ABA3-4C31-8BFB-FA35BB91ADF0}" destId="{EDBA0B98-8D22-4A40-890E-17EEF080D10C}" srcOrd="0" destOrd="4" presId="urn:microsoft.com/office/officeart/2005/8/layout/hList6"/>
    <dgm:cxn modelId="{EF858E4B-CB6A-4C8E-B427-B9E58077DEA2}" type="presOf" srcId="{4B64A5C2-5AB6-4561-B214-10B70C670158}" destId="{704186F1-2771-4327-ACCB-A8C8EBB19BFF}" srcOrd="0" destOrd="4" presId="urn:microsoft.com/office/officeart/2005/8/layout/hList6"/>
    <dgm:cxn modelId="{EFD76AF1-8528-45DD-AE94-AFDDB195E8D8}" type="presOf" srcId="{11EFC7A5-C19D-439A-807E-BDD972C95863}" destId="{AD925CA7-0B56-4ACB-9A4B-F829D9C69C25}" srcOrd="0" destOrd="1" presId="urn:microsoft.com/office/officeart/2005/8/layout/hList6"/>
    <dgm:cxn modelId="{54FBCE00-77D2-45DD-9737-375332E60697}" type="presOf" srcId="{1E12FD4F-3D24-4A42-881C-39528A9812D9}" destId="{704186F1-2771-4327-ACCB-A8C8EBB19BFF}" srcOrd="0" destOrd="6" presId="urn:microsoft.com/office/officeart/2005/8/layout/hList6"/>
    <dgm:cxn modelId="{07006F41-3170-4A7D-BC72-EC37C69889C2}" type="presParOf" srcId="{91D131C0-92C8-4AB0-AD2A-45FBE76397D0}" destId="{EDBA0B98-8D22-4A40-890E-17EEF080D10C}" srcOrd="0" destOrd="0" presId="urn:microsoft.com/office/officeart/2005/8/layout/hList6"/>
    <dgm:cxn modelId="{0E3A1D9F-89E6-47B9-82E7-FA076354F23D}" type="presParOf" srcId="{91D131C0-92C8-4AB0-AD2A-45FBE76397D0}" destId="{4B10421C-4300-43D2-A0FB-DED312C4F8EE}" srcOrd="1" destOrd="0" presId="urn:microsoft.com/office/officeart/2005/8/layout/hList6"/>
    <dgm:cxn modelId="{AD4594F5-D673-48A1-8B88-2866881D12BF}" type="presParOf" srcId="{91D131C0-92C8-4AB0-AD2A-45FBE76397D0}" destId="{704186F1-2771-4327-ACCB-A8C8EBB19BFF}" srcOrd="2" destOrd="0" presId="urn:microsoft.com/office/officeart/2005/8/layout/hList6"/>
    <dgm:cxn modelId="{343586EC-A933-4F89-A56F-A0670594103A}" type="presParOf" srcId="{91D131C0-92C8-4AB0-AD2A-45FBE76397D0}" destId="{CB4291D0-3E9E-45B0-91E6-66846FE0D6D5}" srcOrd="3" destOrd="0" presId="urn:microsoft.com/office/officeart/2005/8/layout/hList6"/>
    <dgm:cxn modelId="{3F328384-597B-47D3-9354-FA2D9B16A62F}" type="presParOf" srcId="{91D131C0-92C8-4AB0-AD2A-45FBE76397D0}" destId="{AD925CA7-0B56-4ACB-9A4B-F829D9C69C25}"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FC4C92-1AF9-4303-8C65-2C4491C1A439}"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nl-NL"/>
        </a:p>
      </dgm:t>
    </dgm:pt>
    <dgm:pt modelId="{98C5481B-9D0C-46C5-A3DB-EA714D452D2A}" type="pres">
      <dgm:prSet presAssocID="{52FC4C92-1AF9-4303-8C65-2C4491C1A439}" presName="cycle" presStyleCnt="0">
        <dgm:presLayoutVars>
          <dgm:dir/>
          <dgm:resizeHandles val="exact"/>
        </dgm:presLayoutVars>
      </dgm:prSet>
      <dgm:spPr/>
      <dgm:t>
        <a:bodyPr/>
        <a:lstStyle/>
        <a:p>
          <a:endParaRPr lang="nl-NL"/>
        </a:p>
      </dgm:t>
    </dgm:pt>
  </dgm:ptLst>
  <dgm:cxnLst>
    <dgm:cxn modelId="{2AC5E29C-65F5-46BC-98CB-A02841CFD6AD}" type="presOf" srcId="{52FC4C92-1AF9-4303-8C65-2C4491C1A439}" destId="{98C5481B-9D0C-46C5-A3DB-EA714D452D2A}" srcOrd="0"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AD863E-3D0D-451F-837A-ED0511E3DEA1}" type="datetimeFigureOut">
              <a:rPr lang="nl-NL" smtClean="0"/>
              <a:t>19-04-2017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15304-E03C-401D-A2B1-F956725C078B}" type="slidenum">
              <a:rPr lang="nl-NL" smtClean="0"/>
              <a:t>‹nr.›</a:t>
            </a:fld>
            <a:endParaRPr lang="nl-NL"/>
          </a:p>
        </p:txBody>
      </p:sp>
    </p:spTree>
    <p:extLst>
      <p:ext uri="{BB962C8B-B14F-4D97-AF65-F5344CB8AC3E}">
        <p14:creationId xmlns:p14="http://schemas.microsoft.com/office/powerpoint/2010/main" val="236785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a:ln/>
        </p:spPr>
      </p:sp>
      <p:sp>
        <p:nvSpPr>
          <p:cNvPr id="2253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l-NL" altLang="nl-NL" smtClean="0">
                <a:latin typeface="Calibri" pitchFamily="34" charset="0"/>
                <a:ea typeface="MS PGothic" pitchFamily="34" charset="-128"/>
              </a:rPr>
              <a:t>figuur 1-3</a:t>
            </a:r>
          </a:p>
        </p:txBody>
      </p:sp>
      <p:sp>
        <p:nvSpPr>
          <p:cNvPr id="2253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D585EA9B-17E5-4528-9A8C-F47B76C230D4}" type="slidenum">
              <a:rPr kumimoji="0" lang="nl-NL" altLang="nl-NL" smtClean="0">
                <a:latin typeface="Arial" charset="0"/>
                <a:ea typeface="MS PGothic" pitchFamily="34" charset="-128"/>
              </a:rPr>
              <a:pPr eaLnBrk="1" hangingPunct="1">
                <a:spcBef>
                  <a:spcPct val="0"/>
                </a:spcBef>
              </a:pPr>
              <a:t>6</a:t>
            </a:fld>
            <a:endParaRPr kumimoji="0" lang="nl-NL" altLang="nl-NL" smtClean="0">
              <a:latin typeface="Arial"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476672"/>
            <a:ext cx="7772400" cy="720000"/>
          </a:xfrm>
        </p:spPr>
        <p:txBody>
          <a:bodyPr>
            <a:noAutofit/>
          </a:bodyPr>
          <a:lstStyle>
            <a:lvl1pPr algn="l">
              <a:defRPr sz="6000" baseline="0">
                <a:solidFill>
                  <a:schemeClr val="bg1"/>
                </a:solidFill>
                <a:latin typeface="Arial" panose="020B0604020202020204" pitchFamily="34" charset="0"/>
                <a:cs typeface="Arial" panose="020B0604020202020204" pitchFamily="34" charset="0"/>
              </a:defRPr>
            </a:lvl1pPr>
          </a:lstStyle>
          <a:p>
            <a:r>
              <a:rPr lang="nl-NL" dirty="0" smtClean="0"/>
              <a:t>Titel</a:t>
            </a:r>
            <a:endParaRPr lang="nl-NL" dirty="0"/>
          </a:p>
        </p:txBody>
      </p:sp>
      <p:sp>
        <p:nvSpPr>
          <p:cNvPr id="3" name="Ondertitel 2"/>
          <p:cNvSpPr>
            <a:spLocks noGrp="1"/>
          </p:cNvSpPr>
          <p:nvPr>
            <p:ph type="subTitle" idx="1" hasCustomPrompt="1"/>
          </p:nvPr>
        </p:nvSpPr>
        <p:spPr>
          <a:xfrm>
            <a:off x="683568" y="1196752"/>
            <a:ext cx="7776864" cy="648072"/>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a:t>
            </a:r>
            <a:endParaRPr lang="nl-NL" dirty="0"/>
          </a:p>
        </p:txBody>
      </p:sp>
    </p:spTree>
    <p:extLst>
      <p:ext uri="{BB962C8B-B14F-4D97-AF65-F5344CB8AC3E}">
        <p14:creationId xmlns:p14="http://schemas.microsoft.com/office/powerpoint/2010/main" val="58950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atste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101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476672"/>
            <a:ext cx="7772400" cy="720000"/>
          </a:xfrm>
        </p:spPr>
        <p:txBody>
          <a:bodyPr>
            <a:noAutofit/>
          </a:bodyPr>
          <a:lstStyle>
            <a:lvl1pPr algn="l">
              <a:defRPr sz="6000" baseline="0">
                <a:solidFill>
                  <a:schemeClr val="bg1"/>
                </a:solidFill>
                <a:latin typeface="Arial" panose="020B0604020202020204" pitchFamily="34" charset="0"/>
                <a:cs typeface="Arial" panose="020B0604020202020204" pitchFamily="34" charset="0"/>
              </a:defRPr>
            </a:lvl1pPr>
          </a:lstStyle>
          <a:p>
            <a:r>
              <a:rPr lang="nl-NL" dirty="0" smtClean="0"/>
              <a:t>Titel</a:t>
            </a:r>
            <a:endParaRPr lang="nl-NL" dirty="0"/>
          </a:p>
        </p:txBody>
      </p:sp>
      <p:sp>
        <p:nvSpPr>
          <p:cNvPr id="3" name="Ondertitel 2"/>
          <p:cNvSpPr>
            <a:spLocks noGrp="1"/>
          </p:cNvSpPr>
          <p:nvPr>
            <p:ph type="subTitle" idx="1" hasCustomPrompt="1"/>
          </p:nvPr>
        </p:nvSpPr>
        <p:spPr>
          <a:xfrm>
            <a:off x="683568" y="1196752"/>
            <a:ext cx="7776864" cy="648072"/>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a:t>
            </a:r>
            <a:endParaRPr lang="nl-NL" dirty="0"/>
          </a:p>
        </p:txBody>
      </p:sp>
    </p:spTree>
    <p:extLst>
      <p:ext uri="{BB962C8B-B14F-4D97-AF65-F5344CB8AC3E}">
        <p14:creationId xmlns:p14="http://schemas.microsoft.com/office/powerpoint/2010/main" val="58950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ltLang="nl-NL"/>
          </a:p>
        </p:txBody>
      </p:sp>
      <p:sp>
        <p:nvSpPr>
          <p:cNvPr id="3" name="Tijdelijke aanduiding voor voettekst 2"/>
          <p:cNvSpPr>
            <a:spLocks noGrp="1"/>
          </p:cNvSpPr>
          <p:nvPr>
            <p:ph type="ftr" sz="quarter" idx="11"/>
          </p:nvPr>
        </p:nvSpPr>
        <p:spPr>
          <a:xfrm>
            <a:off x="3124200" y="6245225"/>
            <a:ext cx="2895600" cy="476250"/>
          </a:xfrm>
          <a:prstGeom prst="rect">
            <a:avLst/>
          </a:prstGeom>
        </p:spPr>
        <p:txBody>
          <a:bodyPr/>
          <a:lstStyle>
            <a:lvl1pPr>
              <a:defRPr/>
            </a:lvl1pPr>
          </a:lstStyle>
          <a:p>
            <a:endParaRPr lang="nl-NL" altLang="nl-NL"/>
          </a:p>
        </p:txBody>
      </p:sp>
      <p:sp>
        <p:nvSpPr>
          <p:cNvPr id="4" name="Tijdelijke aanduiding voor dianummer 3"/>
          <p:cNvSpPr>
            <a:spLocks noGrp="1"/>
          </p:cNvSpPr>
          <p:nvPr>
            <p:ph type="sldNum" sz="quarter" idx="12"/>
          </p:nvPr>
        </p:nvSpPr>
        <p:spPr>
          <a:xfrm>
            <a:off x="6553200" y="6245225"/>
            <a:ext cx="2133600" cy="476250"/>
          </a:xfrm>
          <a:prstGeom prst="rect">
            <a:avLst/>
          </a:prstGeom>
        </p:spPr>
        <p:txBody>
          <a:bodyPr/>
          <a:lstStyle>
            <a:lvl1pPr>
              <a:defRPr/>
            </a:lvl1pPr>
          </a:lstStyle>
          <a:p>
            <a:fld id="{17F5408A-34D1-4793-ACC4-F970503B0ACF}" type="slidenum">
              <a:rPr lang="nl-NL" altLang="nl-NL"/>
              <a:pPr/>
              <a:t>‹nr.›</a:t>
            </a:fld>
            <a:endParaRPr lang="nl-NL" altLang="nl-NL"/>
          </a:p>
        </p:txBody>
      </p:sp>
    </p:spTree>
    <p:extLst>
      <p:ext uri="{BB962C8B-B14F-4D97-AF65-F5344CB8AC3E}">
        <p14:creationId xmlns:p14="http://schemas.microsoft.com/office/powerpoint/2010/main" val="2002764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smtClean="0"/>
          </a:p>
        </p:txBody>
      </p:sp>
      <p:sp>
        <p:nvSpPr>
          <p:cNvPr id="4" name="Rectangle 4"/>
          <p:cNvSpPr>
            <a:spLocks noGrp="1" noChangeArrowheads="1"/>
          </p:cNvSpPr>
          <p:nvPr>
            <p:ph type="dt" sz="half" idx="10"/>
          </p:nvPr>
        </p:nvSpPr>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1763713" y="6453188"/>
            <a:ext cx="3240087" cy="215900"/>
          </a:xfrm>
          <a:prstGeom prst="rect">
            <a:avLst/>
          </a:prstGeom>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323850" y="6453188"/>
            <a:ext cx="503238" cy="215900"/>
          </a:xfrm>
          <a:prstGeom prst="rect">
            <a:avLst/>
          </a:prstGeom>
        </p:spPr>
        <p:txBody>
          <a:bodyPr/>
          <a:lstStyle>
            <a:lvl1pPr>
              <a:defRPr/>
            </a:lvl1pPr>
          </a:lstStyle>
          <a:p>
            <a:pPr>
              <a:defRPr/>
            </a:pPr>
            <a:fld id="{C07606B6-4037-4F62-8AFD-6ED4E1B5B2F1}" type="slidenum">
              <a:rPr lang="nl-NL"/>
              <a:pPr>
                <a:defRPr/>
              </a:pPr>
              <a:t>‹nr.›</a:t>
            </a:fld>
            <a:endParaRPr lang="nl-NL"/>
          </a:p>
        </p:txBody>
      </p:sp>
    </p:spTree>
    <p:extLst>
      <p:ext uri="{BB962C8B-B14F-4D97-AF65-F5344CB8AC3E}">
        <p14:creationId xmlns:p14="http://schemas.microsoft.com/office/powerpoint/2010/main" val="348107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685800" y="476672"/>
            <a:ext cx="7772400" cy="720000"/>
          </a:xfrm>
        </p:spPr>
        <p:txBody>
          <a:bodyPr>
            <a:noAutofit/>
          </a:bodyPr>
          <a:lstStyle>
            <a:lvl1pPr algn="l">
              <a:defRPr sz="6000" baseline="0">
                <a:solidFill>
                  <a:schemeClr val="bg1"/>
                </a:solidFill>
                <a:latin typeface="Arial" panose="020B0604020202020204" pitchFamily="34" charset="0"/>
                <a:cs typeface="Arial" panose="020B0604020202020204" pitchFamily="34" charset="0"/>
              </a:defRPr>
            </a:lvl1pPr>
          </a:lstStyle>
          <a:p>
            <a:r>
              <a:rPr lang="nl-NL" dirty="0" smtClean="0"/>
              <a:t>Titel</a:t>
            </a:r>
            <a:endParaRPr lang="nl-NL" dirty="0"/>
          </a:p>
        </p:txBody>
      </p:sp>
      <p:sp>
        <p:nvSpPr>
          <p:cNvPr id="5" name="Ondertitel 2"/>
          <p:cNvSpPr>
            <a:spLocks noGrp="1"/>
          </p:cNvSpPr>
          <p:nvPr>
            <p:ph type="subTitle" idx="1" hasCustomPrompt="1"/>
          </p:nvPr>
        </p:nvSpPr>
        <p:spPr>
          <a:xfrm>
            <a:off x="683568" y="1196752"/>
            <a:ext cx="7776864" cy="648072"/>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a:t>
            </a:r>
            <a:endParaRPr lang="nl-NL" dirty="0"/>
          </a:p>
        </p:txBody>
      </p:sp>
    </p:spTree>
    <p:extLst>
      <p:ext uri="{BB962C8B-B14F-4D97-AF65-F5344CB8AC3E}">
        <p14:creationId xmlns:p14="http://schemas.microsoft.com/office/powerpoint/2010/main" val="2322905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a:bodyPr>
          <a:lstStyle>
            <a:lvl1pPr>
              <a:defRPr sz="3600">
                <a:latin typeface="Source Sans Pro Light"/>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a:defRPr>
                <a:latin typeface="Source Sans Pro Light"/>
              </a:defRPr>
            </a:lvl1pPr>
            <a:lvl2pPr>
              <a:defRPr sz="2800">
                <a:latin typeface="Source Sans Pro Light"/>
              </a:defRPr>
            </a:lvl2pPr>
            <a:lvl3pPr>
              <a:defRPr sz="2400">
                <a:latin typeface="Source Sans Pro Light"/>
              </a:defRPr>
            </a:lvl3pPr>
            <a:lvl4pPr>
              <a:defRPr sz="2000">
                <a:latin typeface="Source Sans Pro Light"/>
              </a:defRPr>
            </a:lvl4pPr>
            <a:lvl5pPr>
              <a:defRPr sz="1600">
                <a:latin typeface="Source Sans Pro Ligh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56534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atste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5057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685800" y="476672"/>
            <a:ext cx="7772400" cy="720000"/>
          </a:xfrm>
        </p:spPr>
        <p:txBody>
          <a:bodyPr>
            <a:noAutofit/>
          </a:bodyPr>
          <a:lstStyle>
            <a:lvl1pPr algn="l">
              <a:defRPr sz="6000" baseline="0">
                <a:solidFill>
                  <a:schemeClr val="bg1"/>
                </a:solidFill>
                <a:latin typeface="Arial" panose="020B0604020202020204" pitchFamily="34" charset="0"/>
                <a:cs typeface="Arial" panose="020B0604020202020204" pitchFamily="34" charset="0"/>
              </a:defRPr>
            </a:lvl1pPr>
          </a:lstStyle>
          <a:p>
            <a:r>
              <a:rPr lang="nl-NL" dirty="0" smtClean="0"/>
              <a:t>Titel</a:t>
            </a:r>
            <a:endParaRPr lang="nl-NL" dirty="0"/>
          </a:p>
        </p:txBody>
      </p:sp>
      <p:sp>
        <p:nvSpPr>
          <p:cNvPr id="5" name="Ondertitel 2"/>
          <p:cNvSpPr>
            <a:spLocks noGrp="1"/>
          </p:cNvSpPr>
          <p:nvPr>
            <p:ph type="subTitle" idx="1" hasCustomPrompt="1"/>
          </p:nvPr>
        </p:nvSpPr>
        <p:spPr>
          <a:xfrm>
            <a:off x="683568" y="1196752"/>
            <a:ext cx="7776864" cy="648072"/>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a:t>
            </a:r>
            <a:endParaRPr lang="nl-NL" dirty="0"/>
          </a:p>
        </p:txBody>
      </p:sp>
    </p:spTree>
    <p:extLst>
      <p:ext uri="{BB962C8B-B14F-4D97-AF65-F5344CB8AC3E}">
        <p14:creationId xmlns:p14="http://schemas.microsoft.com/office/powerpoint/2010/main" val="2322905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a:bodyPr>
          <a:lstStyle>
            <a:lvl1pPr>
              <a:defRPr sz="3600">
                <a:latin typeface="Source Sans Pro Light"/>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a:defRPr>
                <a:latin typeface="Source Sans Pro Light"/>
              </a:defRPr>
            </a:lvl1pPr>
            <a:lvl2pPr>
              <a:defRPr sz="2800">
                <a:latin typeface="Source Sans Pro Light"/>
              </a:defRPr>
            </a:lvl2pPr>
            <a:lvl3pPr>
              <a:defRPr sz="2400">
                <a:latin typeface="Source Sans Pro Light"/>
              </a:defRPr>
            </a:lvl3pPr>
            <a:lvl4pPr>
              <a:defRPr sz="2000">
                <a:latin typeface="Source Sans Pro Light"/>
              </a:defRPr>
            </a:lvl4pPr>
            <a:lvl5pPr>
              <a:defRPr sz="1600">
                <a:latin typeface="Source Sans Pro Ligh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134195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atste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8917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a:bodyPr>
          <a:lstStyle>
            <a:lvl1pPr>
              <a:defRPr sz="3600">
                <a:latin typeface="Source Sans Pro Light"/>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a:defRPr>
                <a:latin typeface="Source Sans Pro Light"/>
              </a:defRPr>
            </a:lvl1pPr>
            <a:lvl2pPr>
              <a:defRPr sz="2800">
                <a:latin typeface="Source Sans Pro Light"/>
              </a:defRPr>
            </a:lvl2pPr>
            <a:lvl3pPr>
              <a:defRPr sz="2400">
                <a:latin typeface="Source Sans Pro Light"/>
              </a:defRPr>
            </a:lvl3pPr>
            <a:lvl4pPr>
              <a:defRPr sz="2000">
                <a:latin typeface="Source Sans Pro Light"/>
              </a:defRPr>
            </a:lvl4pPr>
            <a:lvl5pPr>
              <a:defRPr sz="1600">
                <a:latin typeface="Source Sans Pro Ligh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923485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685800" y="476672"/>
            <a:ext cx="7772400" cy="720000"/>
          </a:xfrm>
        </p:spPr>
        <p:txBody>
          <a:bodyPr>
            <a:noAutofit/>
          </a:bodyPr>
          <a:lstStyle>
            <a:lvl1pPr algn="l">
              <a:defRPr sz="6000" baseline="0">
                <a:solidFill>
                  <a:schemeClr val="bg1"/>
                </a:solidFill>
                <a:latin typeface="Arial" panose="020B0604020202020204" pitchFamily="34" charset="0"/>
                <a:cs typeface="Arial" panose="020B0604020202020204" pitchFamily="34" charset="0"/>
              </a:defRPr>
            </a:lvl1pPr>
          </a:lstStyle>
          <a:p>
            <a:r>
              <a:rPr lang="nl-NL" dirty="0" smtClean="0"/>
              <a:t>Titel</a:t>
            </a:r>
            <a:endParaRPr lang="nl-NL" dirty="0"/>
          </a:p>
        </p:txBody>
      </p:sp>
      <p:sp>
        <p:nvSpPr>
          <p:cNvPr id="5" name="Ondertitel 2"/>
          <p:cNvSpPr>
            <a:spLocks noGrp="1"/>
          </p:cNvSpPr>
          <p:nvPr>
            <p:ph type="subTitle" idx="1" hasCustomPrompt="1"/>
          </p:nvPr>
        </p:nvSpPr>
        <p:spPr>
          <a:xfrm>
            <a:off x="683568" y="1196752"/>
            <a:ext cx="7776864" cy="648072"/>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a:t>
            </a:r>
            <a:endParaRPr lang="nl-NL" dirty="0"/>
          </a:p>
        </p:txBody>
      </p:sp>
    </p:spTree>
    <p:extLst>
      <p:ext uri="{BB962C8B-B14F-4D97-AF65-F5344CB8AC3E}">
        <p14:creationId xmlns:p14="http://schemas.microsoft.com/office/powerpoint/2010/main" val="2322905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a:bodyPr>
          <a:lstStyle>
            <a:lvl1pPr>
              <a:defRPr sz="3600">
                <a:latin typeface="Source Sans Pro Light"/>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a:defRPr>
                <a:latin typeface="Source Sans Pro Light"/>
              </a:defRPr>
            </a:lvl1pPr>
            <a:lvl2pPr>
              <a:defRPr sz="2800">
                <a:latin typeface="Source Sans Pro Light"/>
              </a:defRPr>
            </a:lvl2pPr>
            <a:lvl3pPr>
              <a:defRPr sz="2400">
                <a:latin typeface="Source Sans Pro Light"/>
              </a:defRPr>
            </a:lvl3pPr>
            <a:lvl4pPr>
              <a:defRPr sz="2000">
                <a:latin typeface="Source Sans Pro Light"/>
              </a:defRPr>
            </a:lvl4pPr>
            <a:lvl5pPr>
              <a:defRPr sz="1600">
                <a:latin typeface="Source Sans Pro Ligh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945816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atste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9506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685800" y="476672"/>
            <a:ext cx="7772400" cy="720000"/>
          </a:xfrm>
        </p:spPr>
        <p:txBody>
          <a:bodyPr>
            <a:noAutofit/>
          </a:bodyPr>
          <a:lstStyle>
            <a:lvl1pPr algn="l">
              <a:defRPr sz="6000" baseline="0">
                <a:solidFill>
                  <a:schemeClr val="bg1"/>
                </a:solidFill>
                <a:latin typeface="Arial" panose="020B0604020202020204" pitchFamily="34" charset="0"/>
                <a:cs typeface="Arial" panose="020B0604020202020204" pitchFamily="34" charset="0"/>
              </a:defRPr>
            </a:lvl1pPr>
          </a:lstStyle>
          <a:p>
            <a:r>
              <a:rPr lang="nl-NL" dirty="0" smtClean="0"/>
              <a:t>Titel</a:t>
            </a:r>
            <a:endParaRPr lang="nl-NL" dirty="0"/>
          </a:p>
        </p:txBody>
      </p:sp>
      <p:sp>
        <p:nvSpPr>
          <p:cNvPr id="5" name="Ondertitel 2"/>
          <p:cNvSpPr>
            <a:spLocks noGrp="1"/>
          </p:cNvSpPr>
          <p:nvPr>
            <p:ph type="subTitle" idx="1" hasCustomPrompt="1"/>
          </p:nvPr>
        </p:nvSpPr>
        <p:spPr>
          <a:xfrm>
            <a:off x="683568" y="1196752"/>
            <a:ext cx="7776864" cy="648072"/>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a:t>
            </a:r>
            <a:endParaRPr lang="nl-NL" dirty="0"/>
          </a:p>
        </p:txBody>
      </p:sp>
    </p:spTree>
    <p:extLst>
      <p:ext uri="{BB962C8B-B14F-4D97-AF65-F5344CB8AC3E}">
        <p14:creationId xmlns:p14="http://schemas.microsoft.com/office/powerpoint/2010/main" val="232290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a:bodyPr>
          <a:lstStyle>
            <a:lvl1pPr>
              <a:defRPr sz="3600">
                <a:latin typeface="Source Sans Pro Light"/>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a:defRPr>
                <a:latin typeface="Source Sans Pro Light"/>
              </a:defRPr>
            </a:lvl1pPr>
            <a:lvl2pPr>
              <a:defRPr sz="2800">
                <a:latin typeface="Source Sans Pro Light"/>
              </a:defRPr>
            </a:lvl2pPr>
            <a:lvl3pPr>
              <a:defRPr sz="2400">
                <a:latin typeface="Source Sans Pro Light"/>
              </a:defRPr>
            </a:lvl3pPr>
            <a:lvl4pPr>
              <a:defRPr sz="2000">
                <a:latin typeface="Source Sans Pro Light"/>
              </a:defRPr>
            </a:lvl4pPr>
            <a:lvl5pPr>
              <a:defRPr sz="1600">
                <a:latin typeface="Source Sans Pro Ligh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139292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atste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8916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dia_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685800" y="476672"/>
            <a:ext cx="7772400" cy="720000"/>
          </a:xfrm>
        </p:spPr>
        <p:txBody>
          <a:bodyPr>
            <a:noAutofit/>
          </a:bodyPr>
          <a:lstStyle>
            <a:lvl1pPr algn="l">
              <a:defRPr sz="6000" baseline="0">
                <a:solidFill>
                  <a:schemeClr val="bg1"/>
                </a:solidFill>
                <a:latin typeface="Arial" panose="020B0604020202020204" pitchFamily="34" charset="0"/>
                <a:cs typeface="Arial" panose="020B0604020202020204" pitchFamily="34" charset="0"/>
              </a:defRPr>
            </a:lvl1pPr>
          </a:lstStyle>
          <a:p>
            <a:r>
              <a:rPr lang="nl-NL" dirty="0" smtClean="0"/>
              <a:t>Titel</a:t>
            </a:r>
            <a:endParaRPr lang="nl-NL" dirty="0"/>
          </a:p>
        </p:txBody>
      </p:sp>
      <p:sp>
        <p:nvSpPr>
          <p:cNvPr id="5" name="Ondertitel 2"/>
          <p:cNvSpPr>
            <a:spLocks noGrp="1"/>
          </p:cNvSpPr>
          <p:nvPr>
            <p:ph type="subTitle" idx="1" hasCustomPrompt="1"/>
          </p:nvPr>
        </p:nvSpPr>
        <p:spPr>
          <a:xfrm>
            <a:off x="683568" y="1196752"/>
            <a:ext cx="7776864" cy="648072"/>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a:t>
            </a:r>
            <a:endParaRPr lang="nl-NL" dirty="0"/>
          </a:p>
        </p:txBody>
      </p:sp>
    </p:spTree>
    <p:extLst>
      <p:ext uri="{BB962C8B-B14F-4D97-AF65-F5344CB8AC3E}">
        <p14:creationId xmlns:p14="http://schemas.microsoft.com/office/powerpoint/2010/main" val="2322905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a:bodyPr>
          <a:lstStyle>
            <a:lvl1pPr>
              <a:defRPr sz="3600">
                <a:latin typeface="Source Sans Pro Light"/>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a:defRPr>
                <a:latin typeface="Source Sans Pro Light"/>
              </a:defRPr>
            </a:lvl1pPr>
            <a:lvl2pPr>
              <a:defRPr sz="2800">
                <a:latin typeface="Source Sans Pro Light"/>
              </a:defRPr>
            </a:lvl2pPr>
            <a:lvl3pPr>
              <a:defRPr sz="2400">
                <a:latin typeface="Source Sans Pro Light"/>
              </a:defRPr>
            </a:lvl3pPr>
            <a:lvl4pPr>
              <a:defRPr sz="2000">
                <a:latin typeface="Source Sans Pro Light"/>
              </a:defRPr>
            </a:lvl4pPr>
            <a:lvl5pPr>
              <a:defRPr sz="1600">
                <a:latin typeface="Source Sans Pro Ligh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229155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atste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50756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dia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685800" y="476672"/>
            <a:ext cx="7772400" cy="720000"/>
          </a:xfrm>
        </p:spPr>
        <p:txBody>
          <a:bodyPr>
            <a:noAutofit/>
          </a:bodyPr>
          <a:lstStyle>
            <a:lvl1pPr algn="l">
              <a:defRPr sz="6000" baseline="0">
                <a:solidFill>
                  <a:schemeClr val="bg1"/>
                </a:solidFill>
                <a:latin typeface="Arial" panose="020B0604020202020204" pitchFamily="34" charset="0"/>
                <a:cs typeface="Arial" panose="020B0604020202020204" pitchFamily="34" charset="0"/>
              </a:defRPr>
            </a:lvl1pPr>
          </a:lstStyle>
          <a:p>
            <a:r>
              <a:rPr lang="nl-NL" dirty="0" smtClean="0"/>
              <a:t>Titel</a:t>
            </a:r>
            <a:endParaRPr lang="nl-NL" dirty="0"/>
          </a:p>
        </p:txBody>
      </p:sp>
      <p:sp>
        <p:nvSpPr>
          <p:cNvPr id="5" name="Ondertitel 2"/>
          <p:cNvSpPr>
            <a:spLocks noGrp="1"/>
          </p:cNvSpPr>
          <p:nvPr>
            <p:ph type="subTitle" idx="1" hasCustomPrompt="1"/>
          </p:nvPr>
        </p:nvSpPr>
        <p:spPr>
          <a:xfrm>
            <a:off x="683568" y="1196752"/>
            <a:ext cx="7776864" cy="648072"/>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a:t>
            </a:r>
            <a:endParaRPr lang="nl-NL" dirty="0"/>
          </a:p>
        </p:txBody>
      </p:sp>
    </p:spTree>
    <p:extLst>
      <p:ext uri="{BB962C8B-B14F-4D97-AF65-F5344CB8AC3E}">
        <p14:creationId xmlns:p14="http://schemas.microsoft.com/office/powerpoint/2010/main" val="232290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atste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79825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a:bodyPr>
          <a:lstStyle>
            <a:lvl1pPr>
              <a:defRPr sz="3600">
                <a:latin typeface="Source Sans Pro Light"/>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a:defRPr>
                <a:latin typeface="Source Sans Pro Light"/>
              </a:defRPr>
            </a:lvl1pPr>
            <a:lvl2pPr>
              <a:defRPr sz="2800">
                <a:latin typeface="Source Sans Pro Light"/>
              </a:defRPr>
            </a:lvl2pPr>
            <a:lvl3pPr>
              <a:defRPr sz="2400">
                <a:latin typeface="Source Sans Pro Light"/>
              </a:defRPr>
            </a:lvl3pPr>
            <a:lvl4pPr>
              <a:defRPr sz="2000">
                <a:latin typeface="Source Sans Pro Light"/>
              </a:defRPr>
            </a:lvl4pPr>
            <a:lvl5pPr>
              <a:defRPr sz="1600">
                <a:latin typeface="Source Sans Pro Ligh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41632479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atste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80093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dia_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685800" y="476672"/>
            <a:ext cx="7772400" cy="720000"/>
          </a:xfrm>
        </p:spPr>
        <p:txBody>
          <a:bodyPr>
            <a:noAutofit/>
          </a:bodyPr>
          <a:lstStyle>
            <a:lvl1pPr algn="l">
              <a:defRPr sz="6000" baseline="0">
                <a:solidFill>
                  <a:schemeClr val="bg1"/>
                </a:solidFill>
                <a:latin typeface="Arial" panose="020B0604020202020204" pitchFamily="34" charset="0"/>
                <a:cs typeface="Arial" panose="020B0604020202020204" pitchFamily="34" charset="0"/>
              </a:defRPr>
            </a:lvl1pPr>
          </a:lstStyle>
          <a:p>
            <a:r>
              <a:rPr lang="nl-NL" dirty="0" smtClean="0"/>
              <a:t>Titel</a:t>
            </a:r>
            <a:endParaRPr lang="nl-NL" dirty="0"/>
          </a:p>
        </p:txBody>
      </p:sp>
      <p:sp>
        <p:nvSpPr>
          <p:cNvPr id="5" name="Ondertitel 2"/>
          <p:cNvSpPr>
            <a:spLocks noGrp="1"/>
          </p:cNvSpPr>
          <p:nvPr>
            <p:ph type="subTitle" idx="1" hasCustomPrompt="1"/>
          </p:nvPr>
        </p:nvSpPr>
        <p:spPr>
          <a:xfrm>
            <a:off x="683568" y="1196752"/>
            <a:ext cx="7776864" cy="648072"/>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a:t>
            </a:r>
            <a:endParaRPr lang="nl-NL" dirty="0"/>
          </a:p>
        </p:txBody>
      </p:sp>
    </p:spTree>
    <p:extLst>
      <p:ext uri="{BB962C8B-B14F-4D97-AF65-F5344CB8AC3E}">
        <p14:creationId xmlns:p14="http://schemas.microsoft.com/office/powerpoint/2010/main" val="23229058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a:bodyPr>
          <a:lstStyle>
            <a:lvl1pPr>
              <a:defRPr sz="3600">
                <a:latin typeface="Source Sans Pro Light"/>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a:defRPr>
                <a:latin typeface="Source Sans Pro Light"/>
              </a:defRPr>
            </a:lvl1pPr>
            <a:lvl2pPr>
              <a:defRPr sz="2800">
                <a:latin typeface="Source Sans Pro Light"/>
              </a:defRPr>
            </a:lvl2pPr>
            <a:lvl3pPr>
              <a:defRPr sz="2400">
                <a:latin typeface="Source Sans Pro Light"/>
              </a:defRPr>
            </a:lvl3pPr>
            <a:lvl4pPr>
              <a:defRPr sz="2000">
                <a:latin typeface="Source Sans Pro Light"/>
              </a:defRPr>
            </a:lvl4pPr>
            <a:lvl5pPr>
              <a:defRPr sz="1600">
                <a:latin typeface="Source Sans Pro Ligh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898735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atste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27669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dia_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685800" y="476672"/>
            <a:ext cx="7772400" cy="720000"/>
          </a:xfrm>
        </p:spPr>
        <p:txBody>
          <a:bodyPr>
            <a:noAutofit/>
          </a:bodyPr>
          <a:lstStyle>
            <a:lvl1pPr algn="l">
              <a:defRPr sz="6000" baseline="0">
                <a:solidFill>
                  <a:schemeClr val="bg1"/>
                </a:solidFill>
                <a:latin typeface="Arial" panose="020B0604020202020204" pitchFamily="34" charset="0"/>
                <a:cs typeface="Arial" panose="020B0604020202020204" pitchFamily="34" charset="0"/>
              </a:defRPr>
            </a:lvl1pPr>
          </a:lstStyle>
          <a:p>
            <a:r>
              <a:rPr lang="nl-NL" dirty="0" smtClean="0"/>
              <a:t>Titel</a:t>
            </a:r>
            <a:endParaRPr lang="nl-NL" dirty="0"/>
          </a:p>
        </p:txBody>
      </p:sp>
      <p:sp>
        <p:nvSpPr>
          <p:cNvPr id="5" name="Ondertitel 2"/>
          <p:cNvSpPr>
            <a:spLocks noGrp="1"/>
          </p:cNvSpPr>
          <p:nvPr>
            <p:ph type="subTitle" idx="1" hasCustomPrompt="1"/>
          </p:nvPr>
        </p:nvSpPr>
        <p:spPr>
          <a:xfrm>
            <a:off x="683568" y="1196752"/>
            <a:ext cx="7776864" cy="648072"/>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a:t>
            </a:r>
            <a:endParaRPr lang="nl-NL" dirty="0"/>
          </a:p>
        </p:txBody>
      </p:sp>
    </p:spTree>
    <p:extLst>
      <p:ext uri="{BB962C8B-B14F-4D97-AF65-F5344CB8AC3E}">
        <p14:creationId xmlns:p14="http://schemas.microsoft.com/office/powerpoint/2010/main" val="2322905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a:bodyPr>
          <a:lstStyle>
            <a:lvl1pPr>
              <a:defRPr sz="3600">
                <a:latin typeface="Source Sans Pro Light"/>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a:defRPr>
                <a:latin typeface="Source Sans Pro Light"/>
              </a:defRPr>
            </a:lvl1pPr>
            <a:lvl2pPr>
              <a:defRPr sz="2800">
                <a:latin typeface="Source Sans Pro Light"/>
              </a:defRPr>
            </a:lvl2pPr>
            <a:lvl3pPr>
              <a:defRPr sz="2400">
                <a:latin typeface="Source Sans Pro Light"/>
              </a:defRPr>
            </a:lvl3pPr>
            <a:lvl4pPr>
              <a:defRPr sz="2000">
                <a:latin typeface="Source Sans Pro Light"/>
              </a:defRPr>
            </a:lvl4pPr>
            <a:lvl5pPr>
              <a:defRPr sz="1600">
                <a:latin typeface="Source Sans Pro Ligh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2602521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atste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785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dia_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685800" y="476672"/>
            <a:ext cx="7772400" cy="720000"/>
          </a:xfrm>
        </p:spPr>
        <p:txBody>
          <a:bodyPr>
            <a:noAutofit/>
          </a:bodyPr>
          <a:lstStyle>
            <a:lvl1pPr algn="l">
              <a:defRPr sz="6000" baseline="0">
                <a:solidFill>
                  <a:schemeClr val="bg1"/>
                </a:solidFill>
                <a:latin typeface="Arial" panose="020B0604020202020204" pitchFamily="34" charset="0"/>
                <a:cs typeface="Arial" panose="020B0604020202020204" pitchFamily="34" charset="0"/>
              </a:defRPr>
            </a:lvl1pPr>
          </a:lstStyle>
          <a:p>
            <a:r>
              <a:rPr lang="nl-NL" dirty="0" smtClean="0"/>
              <a:t>Titel</a:t>
            </a:r>
            <a:endParaRPr lang="nl-NL" dirty="0"/>
          </a:p>
        </p:txBody>
      </p:sp>
      <p:sp>
        <p:nvSpPr>
          <p:cNvPr id="5" name="Ondertitel 2"/>
          <p:cNvSpPr>
            <a:spLocks noGrp="1"/>
          </p:cNvSpPr>
          <p:nvPr>
            <p:ph type="subTitle" idx="1" hasCustomPrompt="1"/>
          </p:nvPr>
        </p:nvSpPr>
        <p:spPr>
          <a:xfrm>
            <a:off x="683568" y="1196752"/>
            <a:ext cx="7776864" cy="648072"/>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a:t>
            </a:r>
            <a:endParaRPr lang="nl-NL" dirty="0"/>
          </a:p>
        </p:txBody>
      </p:sp>
    </p:spTree>
    <p:extLst>
      <p:ext uri="{BB962C8B-B14F-4D97-AF65-F5344CB8AC3E}">
        <p14:creationId xmlns:p14="http://schemas.microsoft.com/office/powerpoint/2010/main" val="2322905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a:bodyPr>
          <a:lstStyle>
            <a:lvl1pPr>
              <a:defRPr sz="3600">
                <a:latin typeface="Source Sans Pro Light"/>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a:defRPr>
                <a:latin typeface="Source Sans Pro Light"/>
              </a:defRPr>
            </a:lvl1pPr>
            <a:lvl2pPr>
              <a:defRPr sz="2800">
                <a:latin typeface="Source Sans Pro Light"/>
              </a:defRPr>
            </a:lvl2pPr>
            <a:lvl3pPr>
              <a:defRPr sz="2400">
                <a:latin typeface="Source Sans Pro Light"/>
              </a:defRPr>
            </a:lvl3pPr>
            <a:lvl4pPr>
              <a:defRPr sz="2000">
                <a:latin typeface="Source Sans Pro Light"/>
              </a:defRPr>
            </a:lvl4pPr>
            <a:lvl5pPr>
              <a:defRPr sz="1600">
                <a:latin typeface="Source Sans Pro Ligh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99451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ltLang="nl-NL"/>
          </a:p>
        </p:txBody>
      </p:sp>
      <p:sp>
        <p:nvSpPr>
          <p:cNvPr id="3" name="Tijdelijke aanduiding voor voettekst 2"/>
          <p:cNvSpPr>
            <a:spLocks noGrp="1"/>
          </p:cNvSpPr>
          <p:nvPr>
            <p:ph type="ftr" sz="quarter" idx="11"/>
          </p:nvPr>
        </p:nvSpPr>
        <p:spPr>
          <a:xfrm>
            <a:off x="3124200" y="6245225"/>
            <a:ext cx="2895600" cy="476250"/>
          </a:xfrm>
          <a:prstGeom prst="rect">
            <a:avLst/>
          </a:prstGeom>
        </p:spPr>
        <p:txBody>
          <a:bodyPr/>
          <a:lstStyle>
            <a:lvl1pPr>
              <a:defRPr/>
            </a:lvl1pPr>
          </a:lstStyle>
          <a:p>
            <a:endParaRPr lang="nl-NL" altLang="nl-NL"/>
          </a:p>
        </p:txBody>
      </p:sp>
      <p:sp>
        <p:nvSpPr>
          <p:cNvPr id="4" name="Tijdelijke aanduiding voor dianummer 3"/>
          <p:cNvSpPr>
            <a:spLocks noGrp="1"/>
          </p:cNvSpPr>
          <p:nvPr>
            <p:ph type="sldNum" sz="quarter" idx="12"/>
          </p:nvPr>
        </p:nvSpPr>
        <p:spPr>
          <a:xfrm>
            <a:off x="6553200" y="6245225"/>
            <a:ext cx="2133600" cy="476250"/>
          </a:xfrm>
          <a:prstGeom prst="rect">
            <a:avLst/>
          </a:prstGeom>
        </p:spPr>
        <p:txBody>
          <a:bodyPr/>
          <a:lstStyle>
            <a:lvl1pPr>
              <a:defRPr/>
            </a:lvl1pPr>
          </a:lstStyle>
          <a:p>
            <a:fld id="{17F5408A-34D1-4793-ACC4-F970503B0ACF}" type="slidenum">
              <a:rPr lang="nl-NL" altLang="nl-NL"/>
              <a:pPr/>
              <a:t>‹nr.›</a:t>
            </a:fld>
            <a:endParaRPr lang="nl-NL" altLang="nl-NL"/>
          </a:p>
        </p:txBody>
      </p:sp>
    </p:spTree>
    <p:extLst>
      <p:ext uri="{BB962C8B-B14F-4D97-AF65-F5344CB8AC3E}">
        <p14:creationId xmlns:p14="http://schemas.microsoft.com/office/powerpoint/2010/main" val="2002764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atste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7824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_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el 1"/>
          <p:cNvSpPr>
            <a:spLocks noGrp="1"/>
          </p:cNvSpPr>
          <p:nvPr>
            <p:ph type="ctrTitle" hasCustomPrompt="1"/>
          </p:nvPr>
        </p:nvSpPr>
        <p:spPr>
          <a:xfrm>
            <a:off x="685800" y="476672"/>
            <a:ext cx="7772400" cy="720000"/>
          </a:xfrm>
        </p:spPr>
        <p:txBody>
          <a:bodyPr>
            <a:noAutofit/>
          </a:bodyPr>
          <a:lstStyle>
            <a:lvl1pPr algn="l">
              <a:defRPr sz="6000" baseline="0">
                <a:solidFill>
                  <a:srgbClr val="E6649E"/>
                </a:solidFill>
                <a:latin typeface="Arial" panose="020B0604020202020204" pitchFamily="34" charset="0"/>
                <a:cs typeface="Arial" panose="020B0604020202020204" pitchFamily="34" charset="0"/>
              </a:defRPr>
            </a:lvl1pPr>
          </a:lstStyle>
          <a:p>
            <a:r>
              <a:rPr lang="nl-NL" dirty="0" smtClean="0"/>
              <a:t>Titel</a:t>
            </a:r>
            <a:endParaRPr lang="nl-NL" dirty="0"/>
          </a:p>
        </p:txBody>
      </p:sp>
      <p:sp>
        <p:nvSpPr>
          <p:cNvPr id="7" name="Ondertitel 2"/>
          <p:cNvSpPr>
            <a:spLocks noGrp="1"/>
          </p:cNvSpPr>
          <p:nvPr>
            <p:ph type="subTitle" idx="1" hasCustomPrompt="1"/>
          </p:nvPr>
        </p:nvSpPr>
        <p:spPr>
          <a:xfrm>
            <a:off x="683568" y="1196752"/>
            <a:ext cx="7776864" cy="648072"/>
          </a:xfrm>
        </p:spPr>
        <p:txBody>
          <a:bodyPr/>
          <a:lstStyle>
            <a:lvl1pPr marL="0" indent="0" algn="l">
              <a:buNone/>
              <a:defRPr>
                <a:solidFill>
                  <a:srgbClr val="E6649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a:t>
            </a:r>
            <a:endParaRPr lang="nl-NL" dirty="0"/>
          </a:p>
        </p:txBody>
      </p:sp>
      <p:pic>
        <p:nvPicPr>
          <p:cNvPr id="2" name="Afbeelding 1"/>
          <p:cNvPicPr>
            <a:picLocks noChangeAspect="1"/>
          </p:cNvPicPr>
          <p:nvPr userDrawn="1"/>
        </p:nvPicPr>
        <p:blipFill rotWithShape="1">
          <a:blip r:embed="rId3" cstate="print">
            <a:extLst>
              <a:ext uri="{28A0092B-C50C-407E-A947-70E740481C1C}">
                <a14:useLocalDpi xmlns:a14="http://schemas.microsoft.com/office/drawing/2010/main" val="0"/>
              </a:ext>
            </a:extLst>
          </a:blip>
          <a:srcRect l="6204" t="36296" r="72592" b="36173"/>
          <a:stretch/>
        </p:blipFill>
        <p:spPr>
          <a:xfrm>
            <a:off x="567267" y="2489200"/>
            <a:ext cx="1938866" cy="1888067"/>
          </a:xfrm>
          <a:prstGeom prst="rect">
            <a:avLst/>
          </a:prstGeom>
        </p:spPr>
      </p:pic>
      <p:sp>
        <p:nvSpPr>
          <p:cNvPr id="5" name="Tekstvak 4"/>
          <p:cNvSpPr txBox="1"/>
          <p:nvPr userDrawn="1"/>
        </p:nvSpPr>
        <p:spPr>
          <a:xfrm>
            <a:off x="2676542" y="2639778"/>
            <a:ext cx="6022804" cy="1354217"/>
          </a:xfrm>
          <a:prstGeom prst="rect">
            <a:avLst/>
          </a:prstGeom>
          <a:noFill/>
        </p:spPr>
        <p:txBody>
          <a:bodyPr wrap="none" rtlCol="0">
            <a:spAutoFit/>
          </a:bodyPr>
          <a:lstStyle/>
          <a:p>
            <a:pPr algn="ctr"/>
            <a:r>
              <a:rPr lang="nl-NL" sz="8200" b="1" kern="1300" spc="100" baseline="0" dirty="0" smtClean="0">
                <a:solidFill>
                  <a:srgbClr val="5A5046"/>
                </a:solidFill>
                <a:effectLst>
                  <a:outerShdw blurRad="63500" algn="ctr" rotWithShape="0">
                    <a:schemeClr val="bg1">
                      <a:lumMod val="75000"/>
                      <a:alpha val="40000"/>
                    </a:schemeClr>
                  </a:outerShdw>
                </a:effectLst>
                <a:latin typeface="Franklin Gothic Demi" panose="020B0703020102020204" pitchFamily="34" charset="0"/>
              </a:rPr>
              <a:t>vele handen</a:t>
            </a:r>
            <a:endParaRPr lang="nl-NL" sz="8200" b="1" kern="1300" spc="100" baseline="0" dirty="0">
              <a:solidFill>
                <a:srgbClr val="5A5046"/>
              </a:solidFill>
              <a:effectLst>
                <a:outerShdw blurRad="63500" algn="ctr" rotWithShape="0">
                  <a:schemeClr val="bg1">
                    <a:lumMod val="75000"/>
                    <a:alpha val="40000"/>
                  </a:schemeClr>
                </a:outerShdw>
              </a:effectLst>
              <a:latin typeface="Franklin Gothic Demi" panose="020B0703020102020204" pitchFamily="34" charset="0"/>
            </a:endParaRPr>
          </a:p>
        </p:txBody>
      </p:sp>
    </p:spTree>
    <p:extLst>
      <p:ext uri="{BB962C8B-B14F-4D97-AF65-F5344CB8AC3E}">
        <p14:creationId xmlns:p14="http://schemas.microsoft.com/office/powerpoint/2010/main" val="1195896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a:bodyPr>
          <a:lstStyle>
            <a:lvl1pPr>
              <a:defRPr sz="3600">
                <a:latin typeface="Source Sans Pro Light"/>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a:defRPr>
                <a:latin typeface="Source Sans Pro Light"/>
              </a:defRPr>
            </a:lvl1pPr>
            <a:lvl2pPr>
              <a:defRPr sz="2800">
                <a:latin typeface="Source Sans Pro Light"/>
              </a:defRPr>
            </a:lvl2pPr>
            <a:lvl3pPr>
              <a:defRPr sz="2400">
                <a:latin typeface="Source Sans Pro Light"/>
              </a:defRPr>
            </a:lvl3pPr>
            <a:lvl4pPr>
              <a:defRPr sz="2000">
                <a:latin typeface="Source Sans Pro Light"/>
              </a:defRPr>
            </a:lvl4pPr>
            <a:lvl5pPr>
              <a:defRPr sz="1600">
                <a:latin typeface="Source Sans Pro Ligh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2741495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atste dia">
    <p:bg>
      <p:bgPr>
        <a:solidFill>
          <a:srgbClr val="5A5046"/>
        </a:solidFill>
        <a:effectLst/>
      </p:bgPr>
    </p:bg>
    <p:spTree>
      <p:nvGrpSpPr>
        <p:cNvPr id="1" name=""/>
        <p:cNvGrpSpPr/>
        <p:nvPr/>
      </p:nvGrpSpPr>
      <p:grpSpPr>
        <a:xfrm>
          <a:off x="0" y="0"/>
          <a:ext cx="0" cy="0"/>
          <a:chOff x="0" y="0"/>
          <a:chExt cx="0" cy="0"/>
        </a:xfrm>
      </p:grpSpPr>
      <p:sp>
        <p:nvSpPr>
          <p:cNvPr id="2" name="Tekstvak 1"/>
          <p:cNvSpPr txBox="1"/>
          <p:nvPr userDrawn="1"/>
        </p:nvSpPr>
        <p:spPr>
          <a:xfrm>
            <a:off x="1691680" y="2060846"/>
            <a:ext cx="5808385" cy="2554545"/>
          </a:xfrm>
          <a:prstGeom prst="rect">
            <a:avLst/>
          </a:prstGeom>
          <a:noFill/>
        </p:spPr>
        <p:txBody>
          <a:bodyPr wrap="none" rtlCol="0">
            <a:spAutoFit/>
          </a:bodyPr>
          <a:lstStyle/>
          <a:p>
            <a:pPr algn="ctr"/>
            <a:r>
              <a:rPr lang="nl-NL" sz="8000" b="1" dirty="0" smtClean="0">
                <a:solidFill>
                  <a:schemeClr val="bg1"/>
                </a:solidFill>
                <a:effectLst>
                  <a:outerShdw blurRad="63500" algn="ctr" rotWithShape="0">
                    <a:prstClr val="black">
                      <a:alpha val="40000"/>
                    </a:prstClr>
                  </a:outerShdw>
                </a:effectLst>
                <a:latin typeface="Franklin Gothic Book" panose="020B0503020102020204" pitchFamily="34" charset="0"/>
              </a:rPr>
              <a:t>Vele handen,</a:t>
            </a:r>
          </a:p>
          <a:p>
            <a:pPr algn="ctr"/>
            <a:r>
              <a:rPr lang="nl-NL" sz="8000" b="1" dirty="0" smtClean="0">
                <a:solidFill>
                  <a:schemeClr val="bg1"/>
                </a:solidFill>
                <a:effectLst>
                  <a:outerShdw blurRad="63500" algn="ctr" rotWithShape="0">
                    <a:prstClr val="black">
                      <a:alpha val="40000"/>
                    </a:prstClr>
                  </a:outerShdw>
                </a:effectLst>
                <a:latin typeface="Franklin Gothic Book" panose="020B0503020102020204" pitchFamily="34" charset="0"/>
              </a:rPr>
              <a:t>licht werk!</a:t>
            </a:r>
            <a:endParaRPr lang="nl-NL" sz="8000" b="1" dirty="0">
              <a:solidFill>
                <a:schemeClr val="bg1"/>
              </a:solidFill>
              <a:effectLst>
                <a:outerShdw blurRad="63500" algn="ctr" rotWithShape="0">
                  <a:prstClr val="black">
                    <a:alpha val="40000"/>
                  </a:prstClr>
                </a:outerShdw>
              </a:effectLst>
              <a:latin typeface="Franklin Gothic Book" panose="020B0503020102020204" pitchFamily="34" charset="0"/>
            </a:endParaRPr>
          </a:p>
        </p:txBody>
      </p:sp>
    </p:spTree>
    <p:extLst>
      <p:ext uri="{BB962C8B-B14F-4D97-AF65-F5344CB8AC3E}">
        <p14:creationId xmlns:p14="http://schemas.microsoft.com/office/powerpoint/2010/main" val="44855028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68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547813" y="5229225"/>
            <a:ext cx="6553200" cy="360363"/>
          </a:xfrm>
        </p:spPr>
        <p:txBody>
          <a:bodyPr/>
          <a:lstStyle>
            <a:lvl1pPr>
              <a:defRPr/>
            </a:lvl1pPr>
          </a:lstStyle>
          <a:p>
            <a:r>
              <a:rPr lang="nl-NL"/>
              <a:t>Klik om het opmaakprofiel te bewerken</a:t>
            </a:r>
          </a:p>
        </p:txBody>
      </p:sp>
      <p:sp>
        <p:nvSpPr>
          <p:cNvPr id="9219" name="Rectangle 3"/>
          <p:cNvSpPr>
            <a:spLocks noGrp="1" noChangeArrowheads="1"/>
          </p:cNvSpPr>
          <p:nvPr>
            <p:ph type="subTitle" idx="1"/>
          </p:nvPr>
        </p:nvSpPr>
        <p:spPr>
          <a:xfrm>
            <a:off x="6877050" y="5300663"/>
            <a:ext cx="1871663" cy="889000"/>
          </a:xfrm>
        </p:spPr>
        <p:txBody>
          <a:bodyPr/>
          <a:lstStyle>
            <a:lvl1pPr marL="0" indent="0" algn="r">
              <a:buFontTx/>
              <a:buNone/>
              <a:defRPr sz="1200">
                <a:solidFill>
                  <a:schemeClr val="bg1"/>
                </a:solidFill>
              </a:defRPr>
            </a:lvl1pPr>
          </a:lstStyle>
          <a:p>
            <a:r>
              <a:rPr lang="nl-NL"/>
              <a:t>Klik om het opmaakprofiel van de modelondertitel te bewerken</a:t>
            </a:r>
          </a:p>
        </p:txBody>
      </p:sp>
    </p:spTree>
    <p:extLst>
      <p:ext uri="{BB962C8B-B14F-4D97-AF65-F5344CB8AC3E}">
        <p14:creationId xmlns:p14="http://schemas.microsoft.com/office/powerpoint/2010/main" val="333958310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voettekst 3"/>
          <p:cNvSpPr>
            <a:spLocks noGrp="1"/>
          </p:cNvSpPr>
          <p:nvPr>
            <p:ph type="ftr" sz="quarter" idx="10"/>
          </p:nvPr>
        </p:nvSpPr>
        <p:spPr/>
        <p:txBody>
          <a:bodyPr/>
          <a:lstStyle>
            <a:lvl1pPr>
              <a:defRPr/>
            </a:lvl1pPr>
          </a:lstStyle>
          <a:p>
            <a:pPr>
              <a:defRPr/>
            </a:pPr>
            <a:endParaRPr lang="nl-NL">
              <a:solidFill>
                <a:srgbClr val="000000"/>
              </a:solidFill>
            </a:endParaRPr>
          </a:p>
        </p:txBody>
      </p:sp>
      <p:sp>
        <p:nvSpPr>
          <p:cNvPr id="5" name="Tijdelijke aanduiding voor dianummer 4"/>
          <p:cNvSpPr>
            <a:spLocks noGrp="1"/>
          </p:cNvSpPr>
          <p:nvPr>
            <p:ph type="sldNum" sz="quarter" idx="11"/>
          </p:nvPr>
        </p:nvSpPr>
        <p:spPr/>
        <p:txBody>
          <a:bodyPr/>
          <a:lstStyle>
            <a:lvl1pPr>
              <a:defRPr/>
            </a:lvl1pPr>
          </a:lstStyle>
          <a:p>
            <a:pPr>
              <a:defRPr/>
            </a:pPr>
            <a:fld id="{D843391A-59F3-4DE3-AE04-B91F0EC33490}" type="slidenum">
              <a:rPr lang="nl-NL">
                <a:solidFill>
                  <a:srgbClr val="000000"/>
                </a:solidFill>
              </a:rPr>
              <a:pPr>
                <a:defRPr/>
              </a:pPr>
              <a:t>‹nr.›</a:t>
            </a:fld>
            <a:r>
              <a:rPr lang="nl-NL" b="0">
                <a:solidFill>
                  <a:srgbClr val="000000"/>
                </a:solidFill>
              </a:rPr>
              <a:t> Ι </a:t>
            </a:r>
            <a:endParaRPr lang="nl-NL">
              <a:solidFill>
                <a:srgbClr val="000000"/>
              </a:solidFill>
            </a:endParaRPr>
          </a:p>
        </p:txBody>
      </p:sp>
      <p:sp>
        <p:nvSpPr>
          <p:cNvPr id="6" name="Tijdelijke aanduiding voor datum 5"/>
          <p:cNvSpPr>
            <a:spLocks noGrp="1"/>
          </p:cNvSpPr>
          <p:nvPr>
            <p:ph type="dt" sz="half" idx="12"/>
          </p:nvPr>
        </p:nvSpPr>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246936762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voettekst 3"/>
          <p:cNvSpPr>
            <a:spLocks noGrp="1"/>
          </p:cNvSpPr>
          <p:nvPr>
            <p:ph type="ftr" sz="quarter" idx="10"/>
          </p:nvPr>
        </p:nvSpPr>
        <p:spPr/>
        <p:txBody>
          <a:bodyPr/>
          <a:lstStyle>
            <a:lvl1pPr>
              <a:defRPr/>
            </a:lvl1pPr>
          </a:lstStyle>
          <a:p>
            <a:pPr>
              <a:defRPr/>
            </a:pPr>
            <a:endParaRPr lang="nl-NL">
              <a:solidFill>
                <a:srgbClr val="000000"/>
              </a:solidFill>
            </a:endParaRPr>
          </a:p>
        </p:txBody>
      </p:sp>
      <p:sp>
        <p:nvSpPr>
          <p:cNvPr id="5" name="Tijdelijke aanduiding voor dianummer 4"/>
          <p:cNvSpPr>
            <a:spLocks noGrp="1"/>
          </p:cNvSpPr>
          <p:nvPr>
            <p:ph type="sldNum" sz="quarter" idx="11"/>
          </p:nvPr>
        </p:nvSpPr>
        <p:spPr/>
        <p:txBody>
          <a:bodyPr/>
          <a:lstStyle>
            <a:lvl1pPr>
              <a:defRPr/>
            </a:lvl1pPr>
          </a:lstStyle>
          <a:p>
            <a:pPr>
              <a:defRPr/>
            </a:pPr>
            <a:fld id="{D34FFED3-183B-4144-B642-51AE2AB9D767}" type="slidenum">
              <a:rPr lang="nl-NL">
                <a:solidFill>
                  <a:srgbClr val="000000"/>
                </a:solidFill>
              </a:rPr>
              <a:pPr>
                <a:defRPr/>
              </a:pPr>
              <a:t>‹nr.›</a:t>
            </a:fld>
            <a:r>
              <a:rPr lang="nl-NL" b="0">
                <a:solidFill>
                  <a:srgbClr val="000000"/>
                </a:solidFill>
              </a:rPr>
              <a:t> Ι </a:t>
            </a:r>
            <a:endParaRPr lang="nl-NL">
              <a:solidFill>
                <a:srgbClr val="000000"/>
              </a:solidFill>
            </a:endParaRPr>
          </a:p>
        </p:txBody>
      </p:sp>
      <p:sp>
        <p:nvSpPr>
          <p:cNvPr id="6" name="Tijdelijke aanduiding voor datum 5"/>
          <p:cNvSpPr>
            <a:spLocks noGrp="1"/>
          </p:cNvSpPr>
          <p:nvPr>
            <p:ph type="dt" sz="half" idx="12"/>
          </p:nvPr>
        </p:nvSpPr>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196609347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68313" y="2708275"/>
            <a:ext cx="4032250" cy="3417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52963" y="2708275"/>
            <a:ext cx="4033837" cy="3417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voettekst 4"/>
          <p:cNvSpPr>
            <a:spLocks noGrp="1"/>
          </p:cNvSpPr>
          <p:nvPr>
            <p:ph type="ftr" sz="quarter" idx="10"/>
          </p:nvPr>
        </p:nvSpPr>
        <p:spPr/>
        <p:txBody>
          <a:bodyPr/>
          <a:lstStyle>
            <a:lvl1pPr>
              <a:defRPr/>
            </a:lvl1pPr>
          </a:lstStyle>
          <a:p>
            <a:pPr>
              <a:defRPr/>
            </a:pPr>
            <a:endParaRPr lang="nl-NL">
              <a:solidFill>
                <a:srgbClr val="000000"/>
              </a:solidFill>
            </a:endParaRPr>
          </a:p>
        </p:txBody>
      </p:sp>
      <p:sp>
        <p:nvSpPr>
          <p:cNvPr id="6" name="Tijdelijke aanduiding voor dianummer 5"/>
          <p:cNvSpPr>
            <a:spLocks noGrp="1"/>
          </p:cNvSpPr>
          <p:nvPr>
            <p:ph type="sldNum" sz="quarter" idx="11"/>
          </p:nvPr>
        </p:nvSpPr>
        <p:spPr/>
        <p:txBody>
          <a:bodyPr/>
          <a:lstStyle>
            <a:lvl1pPr>
              <a:defRPr/>
            </a:lvl1pPr>
          </a:lstStyle>
          <a:p>
            <a:pPr>
              <a:defRPr/>
            </a:pPr>
            <a:fld id="{535AC93A-6475-4EF0-9428-C9BFF1004F8C}" type="slidenum">
              <a:rPr lang="nl-NL">
                <a:solidFill>
                  <a:srgbClr val="000000"/>
                </a:solidFill>
              </a:rPr>
              <a:pPr>
                <a:defRPr/>
              </a:pPr>
              <a:t>‹nr.›</a:t>
            </a:fld>
            <a:r>
              <a:rPr lang="nl-NL" b="0">
                <a:solidFill>
                  <a:srgbClr val="000000"/>
                </a:solidFill>
              </a:rPr>
              <a:t> Ι </a:t>
            </a:r>
            <a:endParaRPr lang="nl-NL">
              <a:solidFill>
                <a:srgbClr val="000000"/>
              </a:solidFill>
            </a:endParaRPr>
          </a:p>
        </p:txBody>
      </p:sp>
      <p:sp>
        <p:nvSpPr>
          <p:cNvPr id="7" name="Tijdelijke aanduiding voor datum 6"/>
          <p:cNvSpPr>
            <a:spLocks noGrp="1"/>
          </p:cNvSpPr>
          <p:nvPr>
            <p:ph type="dt" sz="half" idx="12"/>
          </p:nvPr>
        </p:nvSpPr>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365400563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voettekst 6"/>
          <p:cNvSpPr>
            <a:spLocks noGrp="1"/>
          </p:cNvSpPr>
          <p:nvPr>
            <p:ph type="ftr" sz="quarter" idx="10"/>
          </p:nvPr>
        </p:nvSpPr>
        <p:spPr/>
        <p:txBody>
          <a:bodyPr/>
          <a:lstStyle>
            <a:lvl1pPr>
              <a:defRPr/>
            </a:lvl1pPr>
          </a:lstStyle>
          <a:p>
            <a:pPr>
              <a:defRPr/>
            </a:pPr>
            <a:endParaRPr lang="nl-NL">
              <a:solidFill>
                <a:srgbClr val="000000"/>
              </a:solidFill>
            </a:endParaRPr>
          </a:p>
        </p:txBody>
      </p:sp>
      <p:sp>
        <p:nvSpPr>
          <p:cNvPr id="8" name="Tijdelijke aanduiding voor dianummer 7"/>
          <p:cNvSpPr>
            <a:spLocks noGrp="1"/>
          </p:cNvSpPr>
          <p:nvPr>
            <p:ph type="sldNum" sz="quarter" idx="11"/>
          </p:nvPr>
        </p:nvSpPr>
        <p:spPr/>
        <p:txBody>
          <a:bodyPr/>
          <a:lstStyle>
            <a:lvl1pPr>
              <a:defRPr/>
            </a:lvl1pPr>
          </a:lstStyle>
          <a:p>
            <a:pPr>
              <a:defRPr/>
            </a:pPr>
            <a:fld id="{FD45B689-ED99-4DD7-9865-AB8113A33C97}" type="slidenum">
              <a:rPr lang="nl-NL">
                <a:solidFill>
                  <a:srgbClr val="000000"/>
                </a:solidFill>
              </a:rPr>
              <a:pPr>
                <a:defRPr/>
              </a:pPr>
              <a:t>‹nr.›</a:t>
            </a:fld>
            <a:r>
              <a:rPr lang="nl-NL" b="0">
                <a:solidFill>
                  <a:srgbClr val="000000"/>
                </a:solidFill>
              </a:rPr>
              <a:t> Ι </a:t>
            </a:r>
            <a:endParaRPr lang="nl-NL">
              <a:solidFill>
                <a:srgbClr val="000000"/>
              </a:solidFill>
            </a:endParaRPr>
          </a:p>
        </p:txBody>
      </p:sp>
      <p:sp>
        <p:nvSpPr>
          <p:cNvPr id="9" name="Tijdelijke aanduiding voor datum 8"/>
          <p:cNvSpPr>
            <a:spLocks noGrp="1"/>
          </p:cNvSpPr>
          <p:nvPr>
            <p:ph type="dt" sz="half" idx="12"/>
          </p:nvPr>
        </p:nvSpPr>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39302424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smtClean="0"/>
          </a:p>
        </p:txBody>
      </p:sp>
      <p:sp>
        <p:nvSpPr>
          <p:cNvPr id="4" name="Rectangle 4"/>
          <p:cNvSpPr>
            <a:spLocks noGrp="1" noChangeArrowheads="1"/>
          </p:cNvSpPr>
          <p:nvPr>
            <p:ph type="dt" sz="half" idx="10"/>
          </p:nvPr>
        </p:nvSpPr>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1763713" y="6453188"/>
            <a:ext cx="3240087" cy="215900"/>
          </a:xfrm>
          <a:prstGeom prst="rect">
            <a:avLst/>
          </a:prstGeom>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323850" y="6453188"/>
            <a:ext cx="503238" cy="215900"/>
          </a:xfrm>
          <a:prstGeom prst="rect">
            <a:avLst/>
          </a:prstGeom>
        </p:spPr>
        <p:txBody>
          <a:bodyPr/>
          <a:lstStyle>
            <a:lvl1pPr>
              <a:defRPr/>
            </a:lvl1pPr>
          </a:lstStyle>
          <a:p>
            <a:pPr>
              <a:defRPr/>
            </a:pPr>
            <a:fld id="{C07606B6-4037-4F62-8AFD-6ED4E1B5B2F1}" type="slidenum">
              <a:rPr lang="nl-NL"/>
              <a:pPr>
                <a:defRPr/>
              </a:pPr>
              <a:t>‹nr.›</a:t>
            </a:fld>
            <a:endParaRPr lang="nl-NL"/>
          </a:p>
        </p:txBody>
      </p:sp>
    </p:spTree>
    <p:extLst>
      <p:ext uri="{BB962C8B-B14F-4D97-AF65-F5344CB8AC3E}">
        <p14:creationId xmlns:p14="http://schemas.microsoft.com/office/powerpoint/2010/main" val="34810719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oettekst 2"/>
          <p:cNvSpPr>
            <a:spLocks noGrp="1"/>
          </p:cNvSpPr>
          <p:nvPr>
            <p:ph type="ftr" sz="quarter" idx="10"/>
          </p:nvPr>
        </p:nvSpPr>
        <p:spPr/>
        <p:txBody>
          <a:bodyPr/>
          <a:lstStyle>
            <a:lvl1pPr>
              <a:defRPr/>
            </a:lvl1pPr>
          </a:lstStyle>
          <a:p>
            <a:pPr>
              <a:defRPr/>
            </a:pPr>
            <a:endParaRPr lang="nl-NL">
              <a:solidFill>
                <a:srgbClr val="000000"/>
              </a:solidFill>
            </a:endParaRPr>
          </a:p>
        </p:txBody>
      </p:sp>
      <p:sp>
        <p:nvSpPr>
          <p:cNvPr id="4" name="Tijdelijke aanduiding voor dianummer 3"/>
          <p:cNvSpPr>
            <a:spLocks noGrp="1"/>
          </p:cNvSpPr>
          <p:nvPr>
            <p:ph type="sldNum" sz="quarter" idx="11"/>
          </p:nvPr>
        </p:nvSpPr>
        <p:spPr/>
        <p:txBody>
          <a:bodyPr/>
          <a:lstStyle>
            <a:lvl1pPr>
              <a:defRPr/>
            </a:lvl1pPr>
          </a:lstStyle>
          <a:p>
            <a:pPr>
              <a:defRPr/>
            </a:pPr>
            <a:fld id="{6F8CCE0B-456F-4411-AF95-381BE229E8EC}" type="slidenum">
              <a:rPr lang="nl-NL">
                <a:solidFill>
                  <a:srgbClr val="000000"/>
                </a:solidFill>
              </a:rPr>
              <a:pPr>
                <a:defRPr/>
              </a:pPr>
              <a:t>‹nr.›</a:t>
            </a:fld>
            <a:r>
              <a:rPr lang="nl-NL" b="0">
                <a:solidFill>
                  <a:srgbClr val="000000"/>
                </a:solidFill>
              </a:rPr>
              <a:t> Ι </a:t>
            </a:r>
            <a:endParaRPr lang="nl-NL">
              <a:solidFill>
                <a:srgbClr val="000000"/>
              </a:solidFill>
            </a:endParaRPr>
          </a:p>
        </p:txBody>
      </p:sp>
      <p:sp>
        <p:nvSpPr>
          <p:cNvPr id="5" name="Tijdelijke aanduiding voor datum 4"/>
          <p:cNvSpPr>
            <a:spLocks noGrp="1"/>
          </p:cNvSpPr>
          <p:nvPr>
            <p:ph type="dt" sz="half" idx="12"/>
          </p:nvPr>
        </p:nvSpPr>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271517224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lvl1pPr>
              <a:defRPr/>
            </a:lvl1pPr>
          </a:lstStyle>
          <a:p>
            <a:pPr>
              <a:defRPr/>
            </a:pPr>
            <a:endParaRPr lang="nl-NL">
              <a:solidFill>
                <a:srgbClr val="000000"/>
              </a:solidFill>
            </a:endParaRPr>
          </a:p>
        </p:txBody>
      </p:sp>
      <p:sp>
        <p:nvSpPr>
          <p:cNvPr id="3" name="Tijdelijke aanduiding voor dianummer 2"/>
          <p:cNvSpPr>
            <a:spLocks noGrp="1"/>
          </p:cNvSpPr>
          <p:nvPr>
            <p:ph type="sldNum" sz="quarter" idx="11"/>
          </p:nvPr>
        </p:nvSpPr>
        <p:spPr/>
        <p:txBody>
          <a:bodyPr/>
          <a:lstStyle>
            <a:lvl1pPr>
              <a:defRPr/>
            </a:lvl1pPr>
          </a:lstStyle>
          <a:p>
            <a:pPr>
              <a:defRPr/>
            </a:pPr>
            <a:fld id="{876FEEF6-2685-4661-86B2-B864405B6875}" type="slidenum">
              <a:rPr lang="nl-NL">
                <a:solidFill>
                  <a:srgbClr val="000000"/>
                </a:solidFill>
              </a:rPr>
              <a:pPr>
                <a:defRPr/>
              </a:pPr>
              <a:t>‹nr.›</a:t>
            </a:fld>
            <a:r>
              <a:rPr lang="nl-NL" b="0">
                <a:solidFill>
                  <a:srgbClr val="000000"/>
                </a:solidFill>
              </a:rPr>
              <a:t> Ι </a:t>
            </a:r>
            <a:endParaRPr lang="nl-NL">
              <a:solidFill>
                <a:srgbClr val="000000"/>
              </a:solidFill>
            </a:endParaRPr>
          </a:p>
        </p:txBody>
      </p:sp>
      <p:sp>
        <p:nvSpPr>
          <p:cNvPr id="4" name="Tijdelijke aanduiding voor datum 3"/>
          <p:cNvSpPr>
            <a:spLocks noGrp="1"/>
          </p:cNvSpPr>
          <p:nvPr>
            <p:ph type="dt" sz="half" idx="12"/>
          </p:nvPr>
        </p:nvSpPr>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287943594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voettekst 4"/>
          <p:cNvSpPr>
            <a:spLocks noGrp="1"/>
          </p:cNvSpPr>
          <p:nvPr>
            <p:ph type="ftr" sz="quarter" idx="10"/>
          </p:nvPr>
        </p:nvSpPr>
        <p:spPr/>
        <p:txBody>
          <a:bodyPr/>
          <a:lstStyle>
            <a:lvl1pPr>
              <a:defRPr/>
            </a:lvl1pPr>
          </a:lstStyle>
          <a:p>
            <a:pPr>
              <a:defRPr/>
            </a:pPr>
            <a:endParaRPr lang="nl-NL">
              <a:solidFill>
                <a:srgbClr val="000000"/>
              </a:solidFill>
            </a:endParaRPr>
          </a:p>
        </p:txBody>
      </p:sp>
      <p:sp>
        <p:nvSpPr>
          <p:cNvPr id="6" name="Tijdelijke aanduiding voor dianummer 5"/>
          <p:cNvSpPr>
            <a:spLocks noGrp="1"/>
          </p:cNvSpPr>
          <p:nvPr>
            <p:ph type="sldNum" sz="quarter" idx="11"/>
          </p:nvPr>
        </p:nvSpPr>
        <p:spPr/>
        <p:txBody>
          <a:bodyPr/>
          <a:lstStyle>
            <a:lvl1pPr>
              <a:defRPr/>
            </a:lvl1pPr>
          </a:lstStyle>
          <a:p>
            <a:pPr>
              <a:defRPr/>
            </a:pPr>
            <a:fld id="{8FC9B9B4-DB02-42F4-AC03-070E78ACDE7A}" type="slidenum">
              <a:rPr lang="nl-NL">
                <a:solidFill>
                  <a:srgbClr val="000000"/>
                </a:solidFill>
              </a:rPr>
              <a:pPr>
                <a:defRPr/>
              </a:pPr>
              <a:t>‹nr.›</a:t>
            </a:fld>
            <a:r>
              <a:rPr lang="nl-NL" b="0">
                <a:solidFill>
                  <a:srgbClr val="000000"/>
                </a:solidFill>
              </a:rPr>
              <a:t> Ι </a:t>
            </a:r>
            <a:endParaRPr lang="nl-NL">
              <a:solidFill>
                <a:srgbClr val="000000"/>
              </a:solidFill>
            </a:endParaRPr>
          </a:p>
        </p:txBody>
      </p:sp>
      <p:sp>
        <p:nvSpPr>
          <p:cNvPr id="7" name="Tijdelijke aanduiding voor datum 6"/>
          <p:cNvSpPr>
            <a:spLocks noGrp="1"/>
          </p:cNvSpPr>
          <p:nvPr>
            <p:ph type="dt" sz="half" idx="12"/>
          </p:nvPr>
        </p:nvSpPr>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129162392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voettekst 4"/>
          <p:cNvSpPr>
            <a:spLocks noGrp="1"/>
          </p:cNvSpPr>
          <p:nvPr>
            <p:ph type="ftr" sz="quarter" idx="10"/>
          </p:nvPr>
        </p:nvSpPr>
        <p:spPr/>
        <p:txBody>
          <a:bodyPr/>
          <a:lstStyle>
            <a:lvl1pPr>
              <a:defRPr/>
            </a:lvl1pPr>
          </a:lstStyle>
          <a:p>
            <a:pPr>
              <a:defRPr/>
            </a:pPr>
            <a:endParaRPr lang="nl-NL">
              <a:solidFill>
                <a:srgbClr val="000000"/>
              </a:solidFill>
            </a:endParaRPr>
          </a:p>
        </p:txBody>
      </p:sp>
      <p:sp>
        <p:nvSpPr>
          <p:cNvPr id="6" name="Tijdelijke aanduiding voor dianummer 5"/>
          <p:cNvSpPr>
            <a:spLocks noGrp="1"/>
          </p:cNvSpPr>
          <p:nvPr>
            <p:ph type="sldNum" sz="quarter" idx="11"/>
          </p:nvPr>
        </p:nvSpPr>
        <p:spPr/>
        <p:txBody>
          <a:bodyPr/>
          <a:lstStyle>
            <a:lvl1pPr>
              <a:defRPr/>
            </a:lvl1pPr>
          </a:lstStyle>
          <a:p>
            <a:pPr>
              <a:defRPr/>
            </a:pPr>
            <a:fld id="{5780C9EA-A499-43B2-80DF-02010AA17001}" type="slidenum">
              <a:rPr lang="nl-NL">
                <a:solidFill>
                  <a:srgbClr val="000000"/>
                </a:solidFill>
              </a:rPr>
              <a:pPr>
                <a:defRPr/>
              </a:pPr>
              <a:t>‹nr.›</a:t>
            </a:fld>
            <a:r>
              <a:rPr lang="nl-NL" b="0">
                <a:solidFill>
                  <a:srgbClr val="000000"/>
                </a:solidFill>
              </a:rPr>
              <a:t> Ι </a:t>
            </a:r>
            <a:endParaRPr lang="nl-NL">
              <a:solidFill>
                <a:srgbClr val="000000"/>
              </a:solidFill>
            </a:endParaRPr>
          </a:p>
        </p:txBody>
      </p:sp>
      <p:sp>
        <p:nvSpPr>
          <p:cNvPr id="7" name="Tijdelijke aanduiding voor datum 6"/>
          <p:cNvSpPr>
            <a:spLocks noGrp="1"/>
          </p:cNvSpPr>
          <p:nvPr>
            <p:ph type="dt" sz="half" idx="12"/>
          </p:nvPr>
        </p:nvSpPr>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188274981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voettekst 3"/>
          <p:cNvSpPr>
            <a:spLocks noGrp="1"/>
          </p:cNvSpPr>
          <p:nvPr>
            <p:ph type="ftr" sz="quarter" idx="10"/>
          </p:nvPr>
        </p:nvSpPr>
        <p:spPr/>
        <p:txBody>
          <a:bodyPr/>
          <a:lstStyle>
            <a:lvl1pPr>
              <a:defRPr/>
            </a:lvl1pPr>
          </a:lstStyle>
          <a:p>
            <a:pPr>
              <a:defRPr/>
            </a:pPr>
            <a:endParaRPr lang="nl-NL">
              <a:solidFill>
                <a:srgbClr val="000000"/>
              </a:solidFill>
            </a:endParaRPr>
          </a:p>
        </p:txBody>
      </p:sp>
      <p:sp>
        <p:nvSpPr>
          <p:cNvPr id="5" name="Tijdelijke aanduiding voor dianummer 4"/>
          <p:cNvSpPr>
            <a:spLocks noGrp="1"/>
          </p:cNvSpPr>
          <p:nvPr>
            <p:ph type="sldNum" sz="quarter" idx="11"/>
          </p:nvPr>
        </p:nvSpPr>
        <p:spPr/>
        <p:txBody>
          <a:bodyPr/>
          <a:lstStyle>
            <a:lvl1pPr>
              <a:defRPr/>
            </a:lvl1pPr>
          </a:lstStyle>
          <a:p>
            <a:pPr>
              <a:defRPr/>
            </a:pPr>
            <a:fld id="{55A608D1-CBC9-4431-B3ED-B7CEE9757E89}" type="slidenum">
              <a:rPr lang="nl-NL">
                <a:solidFill>
                  <a:srgbClr val="000000"/>
                </a:solidFill>
              </a:rPr>
              <a:pPr>
                <a:defRPr/>
              </a:pPr>
              <a:t>‹nr.›</a:t>
            </a:fld>
            <a:r>
              <a:rPr lang="nl-NL" b="0">
                <a:solidFill>
                  <a:srgbClr val="000000"/>
                </a:solidFill>
              </a:rPr>
              <a:t> Ι </a:t>
            </a:r>
            <a:endParaRPr lang="nl-NL">
              <a:solidFill>
                <a:srgbClr val="000000"/>
              </a:solidFill>
            </a:endParaRPr>
          </a:p>
        </p:txBody>
      </p:sp>
      <p:sp>
        <p:nvSpPr>
          <p:cNvPr id="6" name="Tijdelijke aanduiding voor datum 5"/>
          <p:cNvSpPr>
            <a:spLocks noGrp="1"/>
          </p:cNvSpPr>
          <p:nvPr>
            <p:ph type="dt" sz="half" idx="12"/>
          </p:nvPr>
        </p:nvSpPr>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188430214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40513" y="1557338"/>
            <a:ext cx="2057400" cy="45688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68313" y="1557338"/>
            <a:ext cx="6019800" cy="45688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voettekst 3"/>
          <p:cNvSpPr>
            <a:spLocks noGrp="1"/>
          </p:cNvSpPr>
          <p:nvPr>
            <p:ph type="ftr" sz="quarter" idx="10"/>
          </p:nvPr>
        </p:nvSpPr>
        <p:spPr/>
        <p:txBody>
          <a:bodyPr/>
          <a:lstStyle>
            <a:lvl1pPr>
              <a:defRPr/>
            </a:lvl1pPr>
          </a:lstStyle>
          <a:p>
            <a:pPr>
              <a:defRPr/>
            </a:pPr>
            <a:endParaRPr lang="nl-NL">
              <a:solidFill>
                <a:srgbClr val="000000"/>
              </a:solidFill>
            </a:endParaRPr>
          </a:p>
        </p:txBody>
      </p:sp>
      <p:sp>
        <p:nvSpPr>
          <p:cNvPr id="5" name="Tijdelijke aanduiding voor dianummer 4"/>
          <p:cNvSpPr>
            <a:spLocks noGrp="1"/>
          </p:cNvSpPr>
          <p:nvPr>
            <p:ph type="sldNum" sz="quarter" idx="11"/>
          </p:nvPr>
        </p:nvSpPr>
        <p:spPr/>
        <p:txBody>
          <a:bodyPr/>
          <a:lstStyle>
            <a:lvl1pPr>
              <a:defRPr/>
            </a:lvl1pPr>
          </a:lstStyle>
          <a:p>
            <a:pPr>
              <a:defRPr/>
            </a:pPr>
            <a:fld id="{C58598CE-9931-49EA-967F-BF65304B8161}" type="slidenum">
              <a:rPr lang="nl-NL">
                <a:solidFill>
                  <a:srgbClr val="000000"/>
                </a:solidFill>
              </a:rPr>
              <a:pPr>
                <a:defRPr/>
              </a:pPr>
              <a:t>‹nr.›</a:t>
            </a:fld>
            <a:r>
              <a:rPr lang="nl-NL" b="0">
                <a:solidFill>
                  <a:srgbClr val="000000"/>
                </a:solidFill>
              </a:rPr>
              <a:t> Ι </a:t>
            </a:r>
            <a:endParaRPr lang="nl-NL">
              <a:solidFill>
                <a:srgbClr val="000000"/>
              </a:solidFill>
            </a:endParaRPr>
          </a:p>
        </p:txBody>
      </p:sp>
      <p:sp>
        <p:nvSpPr>
          <p:cNvPr id="6" name="Tijdelijke aanduiding voor datum 5"/>
          <p:cNvSpPr>
            <a:spLocks noGrp="1"/>
          </p:cNvSpPr>
          <p:nvPr>
            <p:ph type="dt" sz="half" idx="12"/>
          </p:nvPr>
        </p:nvSpPr>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226238867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68313" y="1557338"/>
            <a:ext cx="8229600" cy="45688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3" name="Tijdelijke aanduiding voor voettekst 2"/>
          <p:cNvSpPr>
            <a:spLocks noGrp="1"/>
          </p:cNvSpPr>
          <p:nvPr>
            <p:ph type="ftr" sz="quarter" idx="10"/>
          </p:nvPr>
        </p:nvSpPr>
        <p:spPr/>
        <p:txBody>
          <a:bodyPr/>
          <a:lstStyle>
            <a:lvl1pPr>
              <a:defRPr/>
            </a:lvl1pPr>
          </a:lstStyle>
          <a:p>
            <a:pPr>
              <a:defRPr/>
            </a:pPr>
            <a:endParaRPr lang="nl-NL">
              <a:solidFill>
                <a:srgbClr val="000000"/>
              </a:solidFill>
            </a:endParaRPr>
          </a:p>
        </p:txBody>
      </p:sp>
      <p:sp>
        <p:nvSpPr>
          <p:cNvPr id="4" name="Tijdelijke aanduiding voor dianummer 3"/>
          <p:cNvSpPr>
            <a:spLocks noGrp="1"/>
          </p:cNvSpPr>
          <p:nvPr>
            <p:ph type="sldNum" sz="quarter" idx="11"/>
          </p:nvPr>
        </p:nvSpPr>
        <p:spPr/>
        <p:txBody>
          <a:bodyPr/>
          <a:lstStyle>
            <a:lvl1pPr>
              <a:defRPr/>
            </a:lvl1pPr>
          </a:lstStyle>
          <a:p>
            <a:pPr>
              <a:defRPr/>
            </a:pPr>
            <a:fld id="{EF55A3F8-9108-487F-86AC-F5676DAEE4A7}" type="slidenum">
              <a:rPr lang="nl-NL">
                <a:solidFill>
                  <a:srgbClr val="000000"/>
                </a:solidFill>
              </a:rPr>
              <a:pPr>
                <a:defRPr/>
              </a:pPr>
              <a:t>‹nr.›</a:t>
            </a:fld>
            <a:r>
              <a:rPr lang="nl-NL" b="0">
                <a:solidFill>
                  <a:srgbClr val="000000"/>
                </a:solidFill>
              </a:rPr>
              <a:t> Ι </a:t>
            </a:r>
            <a:endParaRPr lang="nl-NL">
              <a:solidFill>
                <a:srgbClr val="000000"/>
              </a:solidFill>
            </a:endParaRPr>
          </a:p>
        </p:txBody>
      </p:sp>
      <p:sp>
        <p:nvSpPr>
          <p:cNvPr id="5" name="Tijdelijke aanduiding voor datum 4"/>
          <p:cNvSpPr>
            <a:spLocks noGrp="1"/>
          </p:cNvSpPr>
          <p:nvPr>
            <p:ph type="dt" sz="half" idx="12"/>
          </p:nvPr>
        </p:nvSpPr>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7468976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nchor="ctr"/>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7" name="Tijdelijke aanduiding voor datum 6"/>
          <p:cNvSpPr>
            <a:spLocks noGrp="1"/>
          </p:cNvSpPr>
          <p:nvPr>
            <p:ph type="dt" sz="half" idx="10"/>
          </p:nvPr>
        </p:nvSpPr>
        <p:spPr/>
        <p:txBody>
          <a:bodyPr/>
          <a:lstStyle/>
          <a:p>
            <a:fld id="{71620375-0918-4BA1-89B6-FF995D367C14}" type="datetime1">
              <a:rPr lang="nl-NL" smtClean="0"/>
              <a:pPr/>
              <a:t>19-04-2017</a:t>
            </a:fld>
            <a:endParaRPr lang="nl-NL"/>
          </a:p>
        </p:txBody>
      </p:sp>
      <p:sp>
        <p:nvSpPr>
          <p:cNvPr id="8" name="Tijdelijke aanduiding voor voettekst 7"/>
          <p:cNvSpPr>
            <a:spLocks noGrp="1"/>
          </p:cNvSpPr>
          <p:nvPr>
            <p:ph type="ftr" sz="quarter" idx="11"/>
          </p:nvPr>
        </p:nvSpPr>
        <p:spPr>
          <a:xfrm>
            <a:off x="2898648" y="6356350"/>
            <a:ext cx="3505200" cy="365760"/>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12648" y="6356350"/>
            <a:ext cx="1981200" cy="365760"/>
          </a:xfrm>
          <a:prstGeom prst="rect">
            <a:avLst/>
          </a:prstGeom>
        </p:spPr>
        <p:txBody>
          <a:bodyPr/>
          <a:lstStyle/>
          <a:p>
            <a:fld id="{E745EF9D-352A-4207-9AEC-314D8C3DC2F8}" type="slidenum">
              <a:rPr lang="nl-NL" smtClean="0"/>
              <a:pPr/>
              <a:t>‹nr.›</a:t>
            </a:fld>
            <a:endParaRPr lang="nl-NL"/>
          </a:p>
        </p:txBody>
      </p:sp>
      <p:sp>
        <p:nvSpPr>
          <p:cNvPr id="11" name="Tijdelijke aanduiding voor inhoud 10"/>
          <p:cNvSpPr>
            <a:spLocks noGrp="1"/>
          </p:cNvSpPr>
          <p:nvPr>
            <p:ph sz="quarter" idx="2"/>
          </p:nvPr>
        </p:nvSpPr>
        <p:spPr>
          <a:xfrm>
            <a:off x="457200" y="2133600"/>
            <a:ext cx="4038600" cy="40386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quarter" idx="4"/>
          </p:nvPr>
        </p:nvSpPr>
        <p:spPr>
          <a:xfrm>
            <a:off x="4648200" y="2133600"/>
            <a:ext cx="4038600" cy="40386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extLst>
      <p:ext uri="{BB962C8B-B14F-4D97-AF65-F5344CB8AC3E}">
        <p14:creationId xmlns:p14="http://schemas.microsoft.com/office/powerpoint/2010/main" val="294191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Sectiekop">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64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685800" y="476672"/>
            <a:ext cx="7772400" cy="720000"/>
          </a:xfrm>
        </p:spPr>
        <p:txBody>
          <a:bodyPr>
            <a:noAutofit/>
          </a:bodyPr>
          <a:lstStyle>
            <a:lvl1pPr algn="l">
              <a:defRPr sz="6000" baseline="0">
                <a:solidFill>
                  <a:schemeClr val="bg1"/>
                </a:solidFill>
                <a:latin typeface="Arial" panose="020B0604020202020204" pitchFamily="34" charset="0"/>
                <a:cs typeface="Arial" panose="020B0604020202020204" pitchFamily="34" charset="0"/>
              </a:defRPr>
            </a:lvl1pPr>
          </a:lstStyle>
          <a:p>
            <a:r>
              <a:rPr lang="nl-NL" dirty="0" smtClean="0"/>
              <a:t>Titel</a:t>
            </a:r>
            <a:endParaRPr lang="nl-NL" dirty="0"/>
          </a:p>
        </p:txBody>
      </p:sp>
      <p:sp>
        <p:nvSpPr>
          <p:cNvPr id="5" name="Ondertitel 2"/>
          <p:cNvSpPr>
            <a:spLocks noGrp="1"/>
          </p:cNvSpPr>
          <p:nvPr>
            <p:ph type="subTitle" idx="1" hasCustomPrompt="1"/>
          </p:nvPr>
        </p:nvSpPr>
        <p:spPr>
          <a:xfrm>
            <a:off x="683568" y="1196752"/>
            <a:ext cx="7776864" cy="648072"/>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a:t>
            </a:r>
            <a:endParaRPr lang="nl-NL" dirty="0"/>
          </a:p>
        </p:txBody>
      </p:sp>
    </p:spTree>
    <p:extLst>
      <p:ext uri="{BB962C8B-B14F-4D97-AF65-F5344CB8AC3E}">
        <p14:creationId xmlns:p14="http://schemas.microsoft.com/office/powerpoint/2010/main" val="421519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a:bodyPr>
          <a:lstStyle>
            <a:lvl1pPr>
              <a:defRPr sz="3600">
                <a:latin typeface="Source Sans Pro Light"/>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a:defRPr>
                <a:latin typeface="Source Sans Pro Light"/>
              </a:defRPr>
            </a:lvl1pPr>
            <a:lvl2pPr>
              <a:defRPr sz="2800">
                <a:latin typeface="Source Sans Pro Light"/>
              </a:defRPr>
            </a:lvl2pPr>
            <a:lvl3pPr>
              <a:defRPr sz="2400">
                <a:latin typeface="Source Sans Pro Light"/>
              </a:defRPr>
            </a:lvl3pPr>
            <a:lvl4pPr>
              <a:defRPr sz="2000">
                <a:latin typeface="Source Sans Pro Light"/>
              </a:defRPr>
            </a:lvl4pPr>
            <a:lvl5pPr>
              <a:defRPr sz="1600">
                <a:latin typeface="Source Sans Pro Ligh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62477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1.jp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1.jp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14.jp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1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6.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E671A-1F7E-4454-B856-BA9761AE7F2F}" type="datetimeFigureOut">
              <a:rPr lang="nl-NL" smtClean="0"/>
              <a:t>19-04-2017</a:t>
            </a:fld>
            <a:endParaRPr lang="nl-NL" dirty="0"/>
          </a:p>
        </p:txBody>
      </p:sp>
    </p:spTree>
    <p:extLst>
      <p:ext uri="{BB962C8B-B14F-4D97-AF65-F5344CB8AC3E}">
        <p14:creationId xmlns:p14="http://schemas.microsoft.com/office/powerpoint/2010/main" val="370026055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4" r:id="rId4"/>
    <p:sldLayoutId id="2147483749" r:id="rId5"/>
    <p:sldLayoutId id="2147483750" r:id="rId6"/>
    <p:sldLayoutId id="2147483751" r:id="rId7"/>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E671A-1F7E-4454-B856-BA9761AE7F2F}" type="datetimeFigureOut">
              <a:rPr lang="nl-NL" smtClean="0"/>
              <a:t>19-04-2017</a:t>
            </a:fld>
            <a:endParaRPr lang="nl-NL" dirty="0"/>
          </a:p>
        </p:txBody>
      </p:sp>
    </p:spTree>
    <p:extLst>
      <p:ext uri="{BB962C8B-B14F-4D97-AF65-F5344CB8AC3E}">
        <p14:creationId xmlns:p14="http://schemas.microsoft.com/office/powerpoint/2010/main" val="2686086821"/>
      </p:ext>
    </p:extLst>
  </p:cSld>
  <p:clrMap bg1="lt1" tx1="dk1" bg2="lt2" tx2="dk2" accent1="accent1" accent2="accent2" accent3="accent3" accent4="accent4" accent5="accent5" accent6="accent6" hlink="hlink" folHlink="folHlink"/>
  <p:sldLayoutIdLst>
    <p:sldLayoutId id="2147483670" r:id="rId1"/>
    <p:sldLayoutId id="2147483718" r:id="rId2"/>
    <p:sldLayoutId id="2147483719" r:id="rId3"/>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E671A-1F7E-4454-B856-BA9761AE7F2F}" type="datetimeFigureOut">
              <a:rPr lang="nl-NL" smtClean="0"/>
              <a:t>19-04-2017</a:t>
            </a:fld>
            <a:endParaRPr lang="nl-NL" dirty="0"/>
          </a:p>
        </p:txBody>
      </p:sp>
    </p:spTree>
    <p:extLst>
      <p:ext uri="{BB962C8B-B14F-4D97-AF65-F5344CB8AC3E}">
        <p14:creationId xmlns:p14="http://schemas.microsoft.com/office/powerpoint/2010/main" val="609689120"/>
      </p:ext>
    </p:extLst>
  </p:cSld>
  <p:clrMap bg1="lt1" tx1="dk1" bg2="lt2" tx2="dk2" accent1="accent1" accent2="accent2" accent3="accent3" accent4="accent4" accent5="accent5" accent6="accent6" hlink="hlink" folHlink="folHlink"/>
  <p:sldLayoutIdLst>
    <p:sldLayoutId id="2147483671" r:id="rId1"/>
    <p:sldLayoutId id="2147483722" r:id="rId2"/>
    <p:sldLayoutId id="2147483723" r:id="rId3"/>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47608694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904974"/>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5573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1027" name="Rectangle 3"/>
          <p:cNvSpPr>
            <a:spLocks noGrp="1" noChangeArrowheads="1"/>
          </p:cNvSpPr>
          <p:nvPr>
            <p:ph type="body" idx="1"/>
          </p:nvPr>
        </p:nvSpPr>
        <p:spPr bwMode="auto">
          <a:xfrm>
            <a:off x="468313" y="2708275"/>
            <a:ext cx="8218487"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1031" name="Rectangle 7"/>
          <p:cNvSpPr>
            <a:spLocks noGrp="1" noChangeArrowheads="1"/>
          </p:cNvSpPr>
          <p:nvPr>
            <p:ph type="ftr" sz="quarter" idx="3"/>
          </p:nvPr>
        </p:nvSpPr>
        <p:spPr bwMode="auto">
          <a:xfrm>
            <a:off x="1763713" y="6453188"/>
            <a:ext cx="3240087"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vl1pPr>
          </a:lstStyle>
          <a:p>
            <a:pPr fontAlgn="base">
              <a:spcBef>
                <a:spcPct val="0"/>
              </a:spcBef>
              <a:spcAft>
                <a:spcPct val="0"/>
              </a:spcAft>
              <a:defRPr/>
            </a:pPr>
            <a:endParaRPr lang="nl-NL">
              <a:solidFill>
                <a:srgbClr val="000000"/>
              </a:solidFill>
            </a:endParaRPr>
          </a:p>
        </p:txBody>
      </p:sp>
      <p:sp>
        <p:nvSpPr>
          <p:cNvPr id="1032" name="Rectangle 8"/>
          <p:cNvSpPr>
            <a:spLocks noGrp="1" noChangeArrowheads="1"/>
          </p:cNvSpPr>
          <p:nvPr>
            <p:ph type="sldNum" sz="quarter" idx="4"/>
          </p:nvPr>
        </p:nvSpPr>
        <p:spPr bwMode="auto">
          <a:xfrm>
            <a:off x="323850" y="6453188"/>
            <a:ext cx="503238"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baseline="0"/>
            </a:lvl1pPr>
          </a:lstStyle>
          <a:p>
            <a:pPr fontAlgn="base">
              <a:spcBef>
                <a:spcPct val="0"/>
              </a:spcBef>
              <a:spcAft>
                <a:spcPct val="0"/>
              </a:spcAft>
              <a:defRPr/>
            </a:pPr>
            <a:fld id="{130E6CED-4CB6-4269-B7F8-B62D96BA1944}" type="slidenum">
              <a:rPr lang="nl-NL">
                <a:solidFill>
                  <a:srgbClr val="000000"/>
                </a:solidFill>
              </a:rPr>
              <a:pPr fontAlgn="base">
                <a:spcBef>
                  <a:spcPct val="0"/>
                </a:spcBef>
                <a:spcAft>
                  <a:spcPct val="0"/>
                </a:spcAft>
                <a:defRPr/>
              </a:pPr>
              <a:t>‹nr.›</a:t>
            </a:fld>
            <a:r>
              <a:rPr lang="nl-NL">
                <a:solidFill>
                  <a:srgbClr val="000000"/>
                </a:solidFill>
              </a:rPr>
              <a:t> Ι </a:t>
            </a:r>
          </a:p>
        </p:txBody>
      </p:sp>
      <p:sp>
        <p:nvSpPr>
          <p:cNvPr id="1034" name="Rectangle 10"/>
          <p:cNvSpPr>
            <a:spLocks noGrp="1" noChangeArrowheads="1"/>
          </p:cNvSpPr>
          <p:nvPr>
            <p:ph type="dt" sz="half" idx="2"/>
          </p:nvPr>
        </p:nvSpPr>
        <p:spPr bwMode="auto">
          <a:xfrm>
            <a:off x="900113" y="6453188"/>
            <a:ext cx="792162"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vl1pPr>
          </a:lstStyle>
          <a:p>
            <a:pPr fontAlgn="base">
              <a:spcBef>
                <a:spcPct val="0"/>
              </a:spcBef>
              <a:spcAft>
                <a:spcPct val="0"/>
              </a:spcAft>
              <a:defRPr/>
            </a:pPr>
            <a:endParaRPr lang="nl-NL">
              <a:solidFill>
                <a:srgbClr val="000000"/>
              </a:solidFill>
            </a:endParaRPr>
          </a:p>
        </p:txBody>
      </p:sp>
    </p:spTree>
    <p:extLst>
      <p:ext uri="{BB962C8B-B14F-4D97-AF65-F5344CB8AC3E}">
        <p14:creationId xmlns:p14="http://schemas.microsoft.com/office/powerpoint/2010/main" val="312179712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p:fade/>
  </p:transition>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400">
          <a:solidFill>
            <a:schemeClr val="tx1"/>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E671A-1F7E-4454-B856-BA9761AE7F2F}" type="datetimeFigureOut">
              <a:rPr lang="nl-NL" smtClean="0"/>
              <a:t>19-04-2017</a:t>
            </a:fld>
            <a:endParaRPr lang="nl-NL" dirty="0"/>
          </a:p>
        </p:txBody>
      </p:sp>
    </p:spTree>
    <p:extLst>
      <p:ext uri="{BB962C8B-B14F-4D97-AF65-F5344CB8AC3E}">
        <p14:creationId xmlns:p14="http://schemas.microsoft.com/office/powerpoint/2010/main" val="2519210489"/>
      </p:ext>
    </p:extLst>
  </p:cSld>
  <p:clrMap bg1="lt1" tx1="dk1" bg2="lt2" tx2="dk2" accent1="accent1" accent2="accent2" accent3="accent3" accent4="accent4" accent5="accent5" accent6="accent6" hlink="hlink" folHlink="folHlink"/>
  <p:sldLayoutIdLst>
    <p:sldLayoutId id="2147483662" r:id="rId1"/>
    <p:sldLayoutId id="2147483687" r:id="rId2"/>
    <p:sldLayoutId id="2147483685" r:id="rId3"/>
    <p:sldLayoutId id="2147483752" r:id="rId4"/>
    <p:sldLayoutId id="2147483753" r:id="rId5"/>
    <p:sldLayoutId id="2147483755" r:id="rId6"/>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E671A-1F7E-4454-B856-BA9761AE7F2F}" type="datetimeFigureOut">
              <a:rPr lang="nl-NL" smtClean="0"/>
              <a:t>19-04-2017</a:t>
            </a:fld>
            <a:endParaRPr lang="nl-NL" dirty="0"/>
          </a:p>
        </p:txBody>
      </p:sp>
    </p:spTree>
    <p:extLst>
      <p:ext uri="{BB962C8B-B14F-4D97-AF65-F5344CB8AC3E}">
        <p14:creationId xmlns:p14="http://schemas.microsoft.com/office/powerpoint/2010/main" val="2297709042"/>
      </p:ext>
    </p:extLst>
  </p:cSld>
  <p:clrMap bg1="lt1" tx1="dk1" bg2="lt2" tx2="dk2" accent1="accent1" accent2="accent2" accent3="accent3" accent4="accent4" accent5="accent5" accent6="accent6" hlink="hlink" folHlink="folHlink"/>
  <p:sldLayoutIdLst>
    <p:sldLayoutId id="2147483663" r:id="rId1"/>
    <p:sldLayoutId id="2147483690" r:id="rId2"/>
    <p:sldLayoutId id="2147483691" r:id="rId3"/>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E671A-1F7E-4454-B856-BA9761AE7F2F}" type="datetimeFigureOut">
              <a:rPr lang="nl-NL" smtClean="0"/>
              <a:t>19-04-2017</a:t>
            </a:fld>
            <a:endParaRPr lang="nl-NL" dirty="0"/>
          </a:p>
        </p:txBody>
      </p:sp>
    </p:spTree>
    <p:extLst>
      <p:ext uri="{BB962C8B-B14F-4D97-AF65-F5344CB8AC3E}">
        <p14:creationId xmlns:p14="http://schemas.microsoft.com/office/powerpoint/2010/main" val="3112501872"/>
      </p:ext>
    </p:extLst>
  </p:cSld>
  <p:clrMap bg1="lt1" tx1="dk1" bg2="lt2" tx2="dk2" accent1="accent1" accent2="accent2" accent3="accent3" accent4="accent4" accent5="accent5" accent6="accent6" hlink="hlink" folHlink="folHlink"/>
  <p:sldLayoutIdLst>
    <p:sldLayoutId id="2147483664" r:id="rId1"/>
    <p:sldLayoutId id="2147483694" r:id="rId2"/>
    <p:sldLayoutId id="2147483695" r:id="rId3"/>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E671A-1F7E-4454-B856-BA9761AE7F2F}" type="datetimeFigureOut">
              <a:rPr lang="nl-NL" smtClean="0"/>
              <a:t>19-04-2017</a:t>
            </a:fld>
            <a:endParaRPr lang="nl-NL" dirty="0"/>
          </a:p>
        </p:txBody>
      </p:sp>
    </p:spTree>
    <p:extLst>
      <p:ext uri="{BB962C8B-B14F-4D97-AF65-F5344CB8AC3E}">
        <p14:creationId xmlns:p14="http://schemas.microsoft.com/office/powerpoint/2010/main" val="1812975375"/>
      </p:ext>
    </p:extLst>
  </p:cSld>
  <p:clrMap bg1="lt1" tx1="dk1" bg2="lt2" tx2="dk2" accent1="accent1" accent2="accent2" accent3="accent3" accent4="accent4" accent5="accent5" accent6="accent6" hlink="hlink" folHlink="folHlink"/>
  <p:sldLayoutIdLst>
    <p:sldLayoutId id="2147483665" r:id="rId1"/>
    <p:sldLayoutId id="2147483698" r:id="rId2"/>
    <p:sldLayoutId id="2147483699" r:id="rId3"/>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E671A-1F7E-4454-B856-BA9761AE7F2F}" type="datetimeFigureOut">
              <a:rPr lang="nl-NL" smtClean="0"/>
              <a:t>19-04-2017</a:t>
            </a:fld>
            <a:endParaRPr lang="nl-NL" dirty="0"/>
          </a:p>
        </p:txBody>
      </p:sp>
    </p:spTree>
    <p:extLst>
      <p:ext uri="{BB962C8B-B14F-4D97-AF65-F5344CB8AC3E}">
        <p14:creationId xmlns:p14="http://schemas.microsoft.com/office/powerpoint/2010/main" val="2555619594"/>
      </p:ext>
    </p:extLst>
  </p:cSld>
  <p:clrMap bg1="lt1" tx1="dk1" bg2="lt2" tx2="dk2" accent1="accent1" accent2="accent2" accent3="accent3" accent4="accent4" accent5="accent5" accent6="accent6" hlink="hlink" folHlink="folHlink"/>
  <p:sldLayoutIdLst>
    <p:sldLayoutId id="2147483666" r:id="rId1"/>
    <p:sldLayoutId id="2147483702" r:id="rId2"/>
    <p:sldLayoutId id="2147483703" r:id="rId3"/>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E671A-1F7E-4454-B856-BA9761AE7F2F}" type="datetimeFigureOut">
              <a:rPr lang="nl-NL" smtClean="0"/>
              <a:t>19-04-2017</a:t>
            </a:fld>
            <a:endParaRPr lang="nl-NL" dirty="0"/>
          </a:p>
        </p:txBody>
      </p:sp>
    </p:spTree>
    <p:extLst>
      <p:ext uri="{BB962C8B-B14F-4D97-AF65-F5344CB8AC3E}">
        <p14:creationId xmlns:p14="http://schemas.microsoft.com/office/powerpoint/2010/main" val="1090423547"/>
      </p:ext>
    </p:extLst>
  </p:cSld>
  <p:clrMap bg1="lt1" tx1="dk1" bg2="lt2" tx2="dk2" accent1="accent1" accent2="accent2" accent3="accent3" accent4="accent4" accent5="accent5" accent6="accent6" hlink="hlink" folHlink="folHlink"/>
  <p:sldLayoutIdLst>
    <p:sldLayoutId id="2147483667" r:id="rId1"/>
    <p:sldLayoutId id="2147483706" r:id="rId2"/>
    <p:sldLayoutId id="2147483707" r:id="rId3"/>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E671A-1F7E-4454-B856-BA9761AE7F2F}" type="datetimeFigureOut">
              <a:rPr lang="nl-NL" smtClean="0"/>
              <a:t>19-04-2017</a:t>
            </a:fld>
            <a:endParaRPr lang="nl-NL" dirty="0"/>
          </a:p>
        </p:txBody>
      </p:sp>
    </p:spTree>
    <p:extLst>
      <p:ext uri="{BB962C8B-B14F-4D97-AF65-F5344CB8AC3E}">
        <p14:creationId xmlns:p14="http://schemas.microsoft.com/office/powerpoint/2010/main" val="3798191649"/>
      </p:ext>
    </p:extLst>
  </p:cSld>
  <p:clrMap bg1="lt1" tx1="dk1" bg2="lt2" tx2="dk2" accent1="accent1" accent2="accent2" accent3="accent3" accent4="accent4" accent5="accent5" accent6="accent6" hlink="hlink" folHlink="folHlink"/>
  <p:sldLayoutIdLst>
    <p:sldLayoutId id="2147483668" r:id="rId1"/>
    <p:sldLayoutId id="2147483714" r:id="rId2"/>
    <p:sldLayoutId id="2147483715" r:id="rId3"/>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E671A-1F7E-4454-B856-BA9761AE7F2F}" type="datetimeFigureOut">
              <a:rPr lang="nl-NL" smtClean="0"/>
              <a:t>19-04-2017</a:t>
            </a:fld>
            <a:endParaRPr lang="nl-NL" dirty="0"/>
          </a:p>
        </p:txBody>
      </p:sp>
    </p:spTree>
    <p:extLst>
      <p:ext uri="{BB962C8B-B14F-4D97-AF65-F5344CB8AC3E}">
        <p14:creationId xmlns:p14="http://schemas.microsoft.com/office/powerpoint/2010/main" val="1487363831"/>
      </p:ext>
    </p:extLst>
  </p:cSld>
  <p:clrMap bg1="lt1" tx1="dk1" bg2="lt2" tx2="dk2" accent1="accent1" accent2="accent2" accent3="accent3" accent4="accent4" accent5="accent5" accent6="accent6" hlink="hlink" folHlink="folHlink"/>
  <p:sldLayoutIdLst>
    <p:sldLayoutId id="2147483669" r:id="rId1"/>
    <p:sldLayoutId id="2147483710" r:id="rId2"/>
    <p:sldLayoutId id="2147483711" r:id="rId3"/>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980728"/>
            <a:ext cx="9180512" cy="864096"/>
          </a:xfrm>
        </p:spPr>
        <p:txBody>
          <a:bodyPr/>
          <a:lstStyle/>
          <a:p>
            <a:pPr algn="ctr"/>
            <a:r>
              <a:rPr lang="nl-NL" sz="2400" dirty="0" smtClean="0"/>
              <a:t>Gesprek </a:t>
            </a:r>
            <a:r>
              <a:rPr lang="nl-NL" sz="2400" dirty="0" smtClean="0"/>
              <a:t>met PMG over ervaringen Peel </a:t>
            </a:r>
            <a:r>
              <a:rPr lang="nl-NL" sz="2400" dirty="0" smtClean="0"/>
              <a:t>en Maas:</a:t>
            </a:r>
            <a:br>
              <a:rPr lang="nl-NL" sz="2400" dirty="0" smtClean="0"/>
            </a:br>
            <a:r>
              <a:rPr lang="nl-NL" sz="3200" dirty="0" smtClean="0"/>
              <a:t>“betrokken burgers - bescheiden bestuur”</a:t>
            </a:r>
            <a:br>
              <a:rPr lang="nl-NL" sz="3200" dirty="0" smtClean="0"/>
            </a:br>
            <a:endParaRPr lang="nl-NL" sz="3600" dirty="0"/>
          </a:p>
        </p:txBody>
      </p:sp>
      <p:sp>
        <p:nvSpPr>
          <p:cNvPr id="3" name="Ondertitel 2"/>
          <p:cNvSpPr>
            <a:spLocks noGrp="1"/>
          </p:cNvSpPr>
          <p:nvPr>
            <p:ph type="subTitle" idx="1"/>
          </p:nvPr>
        </p:nvSpPr>
        <p:spPr/>
        <p:txBody>
          <a:bodyPr>
            <a:noAutofit/>
          </a:bodyPr>
          <a:lstStyle/>
          <a:p>
            <a:pPr algn="r"/>
            <a:endParaRPr lang="nl-NL" sz="1400" dirty="0" smtClean="0"/>
          </a:p>
          <a:p>
            <a:pPr algn="r"/>
            <a:endParaRPr lang="nl-NL" sz="1400" dirty="0"/>
          </a:p>
          <a:p>
            <a:pPr algn="r"/>
            <a:r>
              <a:rPr lang="nl-NL" sz="1400" dirty="0" smtClean="0"/>
              <a:t> Geert Schmitz </a:t>
            </a:r>
          </a:p>
          <a:p>
            <a:pPr algn="r"/>
            <a:r>
              <a:rPr lang="nl-NL" sz="1400" dirty="0" smtClean="0"/>
              <a:t>d.d. 21 april 2017</a:t>
            </a:r>
            <a:endParaRPr lang="nl-NL" sz="1400" dirty="0"/>
          </a:p>
        </p:txBody>
      </p:sp>
    </p:spTree>
    <p:extLst>
      <p:ext uri="{BB962C8B-B14F-4D97-AF65-F5344CB8AC3E}">
        <p14:creationId xmlns:p14="http://schemas.microsoft.com/office/powerpoint/2010/main" val="1264359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467544" y="692696"/>
            <a:ext cx="8455025" cy="936104"/>
          </a:xfrm>
        </p:spPr>
        <p:txBody>
          <a:bodyPr/>
          <a:lstStyle/>
          <a:p>
            <a:pPr algn="l"/>
            <a:r>
              <a:rPr lang="nl-NL" altLang="nl-NL" sz="3200" dirty="0" smtClean="0"/>
              <a:t>Liberale samenleving: rationele individuen</a:t>
            </a:r>
          </a:p>
        </p:txBody>
      </p:sp>
      <p:sp>
        <p:nvSpPr>
          <p:cNvPr id="33795" name="Rechthoek 3"/>
          <p:cNvSpPr>
            <a:spLocks/>
          </p:cNvSpPr>
          <p:nvPr/>
        </p:nvSpPr>
        <p:spPr bwMode="auto">
          <a:xfrm>
            <a:off x="1979613" y="2565400"/>
            <a:ext cx="4464050" cy="3816350"/>
          </a:xfrm>
          <a:prstGeom prst="rect">
            <a:avLst/>
          </a:prstGeom>
          <a:noFill/>
          <a:ln w="3175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3796" name="Rechthoek 4"/>
          <p:cNvSpPr>
            <a:spLocks noChangeArrowheads="1"/>
          </p:cNvSpPr>
          <p:nvPr/>
        </p:nvSpPr>
        <p:spPr bwMode="auto">
          <a:xfrm>
            <a:off x="1974677" y="1967329"/>
            <a:ext cx="1779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600" b="1" dirty="0" smtClean="0"/>
              <a:t>Gemeenschap</a:t>
            </a:r>
            <a:endParaRPr lang="nl-NL" altLang="nl-NL" sz="1600" b="1" dirty="0"/>
          </a:p>
        </p:txBody>
      </p:sp>
      <p:sp>
        <p:nvSpPr>
          <p:cNvPr id="33797" name="Rechthoek 5"/>
          <p:cNvSpPr>
            <a:spLocks noChangeArrowheads="1"/>
          </p:cNvSpPr>
          <p:nvPr/>
        </p:nvSpPr>
        <p:spPr bwMode="auto">
          <a:xfrm>
            <a:off x="5480050" y="1967329"/>
            <a:ext cx="963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nl-NL" altLang="nl-NL" sz="1600" b="1" dirty="0" smtClean="0"/>
              <a:t>Individu</a:t>
            </a:r>
            <a:endParaRPr lang="nl-NL" altLang="nl-NL" sz="1600" b="1" dirty="0"/>
          </a:p>
        </p:txBody>
      </p:sp>
      <p:sp>
        <p:nvSpPr>
          <p:cNvPr id="33798" name="Rechthoek 6"/>
          <p:cNvSpPr>
            <a:spLocks noChangeArrowheads="1"/>
          </p:cNvSpPr>
          <p:nvPr/>
        </p:nvSpPr>
        <p:spPr bwMode="auto">
          <a:xfrm>
            <a:off x="6540500" y="2595563"/>
            <a:ext cx="1992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600" b="1" dirty="0" smtClean="0"/>
              <a:t>Rationaliteit</a:t>
            </a:r>
            <a:endParaRPr lang="nl-NL" altLang="nl-NL" sz="1600" b="1" dirty="0"/>
          </a:p>
        </p:txBody>
      </p:sp>
      <p:sp>
        <p:nvSpPr>
          <p:cNvPr id="33799" name="Rechthoek 7"/>
          <p:cNvSpPr>
            <a:spLocks noChangeArrowheads="1"/>
          </p:cNvSpPr>
          <p:nvPr/>
        </p:nvSpPr>
        <p:spPr bwMode="auto">
          <a:xfrm>
            <a:off x="6443663" y="6043196"/>
            <a:ext cx="1825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600" b="1" dirty="0" smtClean="0"/>
              <a:t>Waarden</a:t>
            </a:r>
            <a:endParaRPr lang="nl-NL" altLang="nl-NL" sz="1600" b="1" dirty="0"/>
          </a:p>
        </p:txBody>
      </p:sp>
      <p:cxnSp>
        <p:nvCxnSpPr>
          <p:cNvPr id="33800" name="Rechte verbindingslijn 10"/>
          <p:cNvCxnSpPr>
            <a:cxnSpLocks/>
          </p:cNvCxnSpPr>
          <p:nvPr/>
        </p:nvCxnSpPr>
        <p:spPr bwMode="auto">
          <a:xfrm>
            <a:off x="3347864" y="2565400"/>
            <a:ext cx="0" cy="3816350"/>
          </a:xfrm>
          <a:prstGeom prst="line">
            <a:avLst/>
          </a:prstGeom>
          <a:noFill/>
          <a:ln w="31750" algn="ctr">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33801" name="Rechte verbindingslijn 13"/>
          <p:cNvCxnSpPr>
            <a:cxnSpLocks/>
          </p:cNvCxnSpPr>
          <p:nvPr/>
        </p:nvCxnSpPr>
        <p:spPr bwMode="auto">
          <a:xfrm flipH="1">
            <a:off x="1974677" y="5450458"/>
            <a:ext cx="4464050" cy="0"/>
          </a:xfrm>
          <a:prstGeom prst="line">
            <a:avLst/>
          </a:prstGeom>
          <a:noFill/>
          <a:ln w="31750" algn="ctr">
            <a:solidFill>
              <a:srgbClr val="000000"/>
            </a:solidFill>
            <a:prstDash val="sysDash"/>
            <a:round/>
            <a:headEnd/>
            <a:tailEnd/>
          </a:ln>
          <a:extLst>
            <a:ext uri="{909E8E84-426E-40DD-AFC4-6F175D3DCCD1}">
              <a14:hiddenFill xmlns:a14="http://schemas.microsoft.com/office/drawing/2010/main">
                <a:noFill/>
              </a14:hiddenFill>
            </a:ext>
          </a:extLst>
        </p:spPr>
      </p:cxnSp>
      <p:sp>
        <p:nvSpPr>
          <p:cNvPr id="3" name="Tekstvak 2"/>
          <p:cNvSpPr txBox="1"/>
          <p:nvPr/>
        </p:nvSpPr>
        <p:spPr>
          <a:xfrm>
            <a:off x="3347863" y="2570248"/>
            <a:ext cx="3095799" cy="2862322"/>
          </a:xfrm>
          <a:prstGeom prst="rect">
            <a:avLst/>
          </a:prstGeom>
          <a:solidFill>
            <a:srgbClr val="00B0F0"/>
          </a:solidFill>
        </p:spPr>
        <p:txBody>
          <a:bodyPr wrap="square" rtlCol="0">
            <a:spAutoFit/>
          </a:bodyPr>
          <a:lstStyle/>
          <a:p>
            <a:pPr lvl="0" algn="ctr">
              <a:spcBef>
                <a:spcPct val="0"/>
              </a:spcBef>
            </a:pPr>
            <a:endParaRPr lang="nl-NL" altLang="nl-NL" b="1" dirty="0" smtClean="0">
              <a:solidFill>
                <a:prstClr val="black"/>
              </a:solidFill>
            </a:endParaRPr>
          </a:p>
          <a:p>
            <a:pPr lvl="0" algn="ctr">
              <a:spcBef>
                <a:spcPct val="0"/>
              </a:spcBef>
            </a:pPr>
            <a:endParaRPr lang="nl-NL" altLang="nl-NL" b="1" dirty="0">
              <a:solidFill>
                <a:prstClr val="black"/>
              </a:solidFill>
            </a:endParaRPr>
          </a:p>
          <a:p>
            <a:pPr lvl="0" algn="ctr">
              <a:spcBef>
                <a:spcPct val="0"/>
              </a:spcBef>
            </a:pPr>
            <a:endParaRPr lang="nl-NL" altLang="nl-NL" b="1" dirty="0" smtClean="0">
              <a:solidFill>
                <a:prstClr val="black"/>
              </a:solidFill>
            </a:endParaRPr>
          </a:p>
          <a:p>
            <a:pPr lvl="0" algn="ctr">
              <a:spcBef>
                <a:spcPct val="0"/>
              </a:spcBef>
            </a:pPr>
            <a:endParaRPr lang="nl-NL" altLang="nl-NL" b="1" dirty="0">
              <a:solidFill>
                <a:prstClr val="black"/>
              </a:solidFill>
            </a:endParaRPr>
          </a:p>
          <a:p>
            <a:pPr lvl="0" algn="ctr">
              <a:spcBef>
                <a:spcPct val="0"/>
              </a:spcBef>
            </a:pPr>
            <a:r>
              <a:rPr lang="nl-NL" altLang="nl-NL" b="1" dirty="0" smtClean="0">
                <a:solidFill>
                  <a:prstClr val="black"/>
                </a:solidFill>
              </a:rPr>
              <a:t>Homo </a:t>
            </a:r>
            <a:r>
              <a:rPr lang="nl-NL" altLang="nl-NL" b="1" dirty="0" err="1" smtClean="0">
                <a:solidFill>
                  <a:prstClr val="black"/>
                </a:solidFill>
              </a:rPr>
              <a:t>economicus</a:t>
            </a:r>
            <a:endParaRPr lang="nl-NL" altLang="nl-NL" b="1" dirty="0" smtClean="0">
              <a:solidFill>
                <a:prstClr val="black"/>
              </a:solidFill>
            </a:endParaRPr>
          </a:p>
          <a:p>
            <a:pPr lvl="0" algn="ctr">
              <a:spcBef>
                <a:spcPct val="0"/>
              </a:spcBef>
            </a:pPr>
            <a:endParaRPr lang="nl-NL" altLang="nl-NL" b="1" dirty="0">
              <a:solidFill>
                <a:prstClr val="black"/>
              </a:solidFill>
            </a:endParaRPr>
          </a:p>
          <a:p>
            <a:pPr lvl="0" algn="ctr">
              <a:spcBef>
                <a:spcPct val="0"/>
              </a:spcBef>
            </a:pPr>
            <a:endParaRPr lang="nl-NL" altLang="nl-NL" b="1" dirty="0" smtClean="0">
              <a:solidFill>
                <a:prstClr val="black"/>
              </a:solidFill>
            </a:endParaRPr>
          </a:p>
          <a:p>
            <a:pPr lvl="0" algn="ctr">
              <a:spcBef>
                <a:spcPct val="0"/>
              </a:spcBef>
            </a:pPr>
            <a:endParaRPr lang="nl-NL" altLang="nl-NL" b="1" dirty="0">
              <a:solidFill>
                <a:prstClr val="black"/>
              </a:solidFill>
            </a:endParaRPr>
          </a:p>
          <a:p>
            <a:pPr lvl="0" algn="ctr">
              <a:spcBef>
                <a:spcPct val="0"/>
              </a:spcBef>
            </a:pPr>
            <a:endParaRPr lang="nl-NL" altLang="nl-NL" b="1" dirty="0" smtClean="0">
              <a:solidFill>
                <a:prstClr val="black"/>
              </a:solidFill>
            </a:endParaRPr>
          </a:p>
          <a:p>
            <a:pPr lvl="0" algn="ctr">
              <a:spcBef>
                <a:spcPct val="0"/>
              </a:spcBef>
            </a:pPr>
            <a:endParaRPr lang="nl-NL" altLang="nl-NL" b="1" dirty="0">
              <a:solidFill>
                <a:prstClr val="black"/>
              </a:solidFill>
            </a:endParaRPr>
          </a:p>
        </p:txBody>
      </p:sp>
    </p:spTree>
    <p:extLst>
      <p:ext uri="{BB962C8B-B14F-4D97-AF65-F5344CB8AC3E}">
        <p14:creationId xmlns:p14="http://schemas.microsoft.com/office/powerpoint/2010/main" val="141226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438150" y="764704"/>
            <a:ext cx="8455025" cy="792088"/>
          </a:xfrm>
        </p:spPr>
        <p:txBody>
          <a:bodyPr/>
          <a:lstStyle/>
          <a:p>
            <a:pPr algn="l"/>
            <a:r>
              <a:rPr lang="nl-NL" altLang="nl-NL" sz="3200" dirty="0" smtClean="0"/>
              <a:t>Peel en Maas: gemeenschappelijke waarden</a:t>
            </a:r>
          </a:p>
        </p:txBody>
      </p:sp>
      <p:sp>
        <p:nvSpPr>
          <p:cNvPr id="33795" name="Rechthoek 3"/>
          <p:cNvSpPr>
            <a:spLocks/>
          </p:cNvSpPr>
          <p:nvPr/>
        </p:nvSpPr>
        <p:spPr bwMode="auto">
          <a:xfrm>
            <a:off x="1979613" y="2565400"/>
            <a:ext cx="4464050" cy="3736955"/>
          </a:xfrm>
          <a:prstGeom prst="rect">
            <a:avLst/>
          </a:prstGeom>
          <a:noFill/>
          <a:ln w="3175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3796" name="Rechthoek 4"/>
          <p:cNvSpPr>
            <a:spLocks noChangeArrowheads="1"/>
          </p:cNvSpPr>
          <p:nvPr/>
        </p:nvSpPr>
        <p:spPr bwMode="auto">
          <a:xfrm>
            <a:off x="1974677" y="1967329"/>
            <a:ext cx="1779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600" b="1" dirty="0" smtClean="0"/>
              <a:t>Gemeenschap</a:t>
            </a:r>
            <a:endParaRPr lang="nl-NL" altLang="nl-NL" sz="1600" b="1" dirty="0"/>
          </a:p>
        </p:txBody>
      </p:sp>
      <p:sp>
        <p:nvSpPr>
          <p:cNvPr id="33797" name="Rechthoek 5"/>
          <p:cNvSpPr>
            <a:spLocks noChangeArrowheads="1"/>
          </p:cNvSpPr>
          <p:nvPr/>
        </p:nvSpPr>
        <p:spPr bwMode="auto">
          <a:xfrm>
            <a:off x="5468218" y="1967329"/>
            <a:ext cx="963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nl-NL" altLang="nl-NL" sz="1600" b="1" dirty="0" smtClean="0"/>
              <a:t>Individu</a:t>
            </a:r>
            <a:endParaRPr lang="nl-NL" altLang="nl-NL" sz="1600" b="1" dirty="0"/>
          </a:p>
        </p:txBody>
      </p:sp>
      <p:sp>
        <p:nvSpPr>
          <p:cNvPr id="33798" name="Rechthoek 6"/>
          <p:cNvSpPr>
            <a:spLocks noChangeArrowheads="1"/>
          </p:cNvSpPr>
          <p:nvPr/>
        </p:nvSpPr>
        <p:spPr bwMode="auto">
          <a:xfrm>
            <a:off x="6540500" y="2595563"/>
            <a:ext cx="1992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600" b="1" dirty="0" smtClean="0"/>
              <a:t>Rationaliteit</a:t>
            </a:r>
            <a:endParaRPr lang="nl-NL" altLang="nl-NL" sz="1600" b="1" dirty="0"/>
          </a:p>
        </p:txBody>
      </p:sp>
      <p:sp>
        <p:nvSpPr>
          <p:cNvPr id="33799" name="Rechthoek 7"/>
          <p:cNvSpPr>
            <a:spLocks noChangeArrowheads="1"/>
          </p:cNvSpPr>
          <p:nvPr/>
        </p:nvSpPr>
        <p:spPr bwMode="auto">
          <a:xfrm>
            <a:off x="6443663" y="6043196"/>
            <a:ext cx="1825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600" b="1" dirty="0" smtClean="0"/>
              <a:t>Waarden</a:t>
            </a:r>
            <a:endParaRPr lang="nl-NL" altLang="nl-NL" sz="1600" b="1" dirty="0"/>
          </a:p>
        </p:txBody>
      </p:sp>
      <p:cxnSp>
        <p:nvCxnSpPr>
          <p:cNvPr id="33800" name="Rechte verbindingslijn 10"/>
          <p:cNvCxnSpPr>
            <a:cxnSpLocks/>
          </p:cNvCxnSpPr>
          <p:nvPr/>
        </p:nvCxnSpPr>
        <p:spPr bwMode="auto">
          <a:xfrm>
            <a:off x="5220072" y="2565400"/>
            <a:ext cx="0" cy="3736955"/>
          </a:xfrm>
          <a:prstGeom prst="line">
            <a:avLst/>
          </a:prstGeom>
          <a:noFill/>
          <a:ln w="31750" algn="ctr">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33801" name="Rechte verbindingslijn 13"/>
          <p:cNvCxnSpPr>
            <a:cxnSpLocks/>
          </p:cNvCxnSpPr>
          <p:nvPr/>
        </p:nvCxnSpPr>
        <p:spPr bwMode="auto">
          <a:xfrm flipH="1">
            <a:off x="1979613" y="3717032"/>
            <a:ext cx="4464050" cy="0"/>
          </a:xfrm>
          <a:prstGeom prst="line">
            <a:avLst/>
          </a:prstGeom>
          <a:noFill/>
          <a:ln w="31750" algn="ctr">
            <a:solidFill>
              <a:srgbClr val="000000"/>
            </a:solidFill>
            <a:prstDash val="sysDash"/>
            <a:round/>
            <a:headEnd/>
            <a:tailEnd/>
          </a:ln>
          <a:extLst>
            <a:ext uri="{909E8E84-426E-40DD-AFC4-6F175D3DCCD1}">
              <a14:hiddenFill xmlns:a14="http://schemas.microsoft.com/office/drawing/2010/main">
                <a:noFill/>
              </a14:hiddenFill>
            </a:ext>
          </a:extLst>
        </p:spPr>
      </p:cxnSp>
      <p:sp>
        <p:nvSpPr>
          <p:cNvPr id="3" name="Tekstvak 2"/>
          <p:cNvSpPr txBox="1"/>
          <p:nvPr/>
        </p:nvSpPr>
        <p:spPr>
          <a:xfrm>
            <a:off x="1984803" y="3717032"/>
            <a:ext cx="3235269" cy="2585323"/>
          </a:xfrm>
          <a:prstGeom prst="rect">
            <a:avLst/>
          </a:prstGeom>
          <a:solidFill>
            <a:srgbClr val="92D050"/>
          </a:solidFill>
        </p:spPr>
        <p:txBody>
          <a:bodyPr wrap="square" rtlCol="0">
            <a:spAutoFit/>
          </a:bodyPr>
          <a:lstStyle/>
          <a:p>
            <a:pPr algn="ctr">
              <a:spcBef>
                <a:spcPct val="0"/>
              </a:spcBef>
            </a:pPr>
            <a:endParaRPr lang="nl-NL" altLang="nl-NL" b="1" dirty="0" smtClean="0"/>
          </a:p>
          <a:p>
            <a:pPr algn="ctr">
              <a:spcBef>
                <a:spcPct val="0"/>
              </a:spcBef>
            </a:pPr>
            <a:endParaRPr lang="nl-NL" altLang="nl-NL" b="1" dirty="0"/>
          </a:p>
          <a:p>
            <a:pPr algn="ctr">
              <a:spcBef>
                <a:spcPct val="0"/>
              </a:spcBef>
            </a:pPr>
            <a:endParaRPr lang="nl-NL" altLang="nl-NL" b="1" dirty="0" smtClean="0"/>
          </a:p>
          <a:p>
            <a:pPr algn="ctr">
              <a:spcBef>
                <a:spcPct val="0"/>
              </a:spcBef>
            </a:pPr>
            <a:endParaRPr lang="nl-NL" altLang="nl-NL" b="1" dirty="0"/>
          </a:p>
          <a:p>
            <a:pPr algn="ctr">
              <a:spcBef>
                <a:spcPct val="0"/>
              </a:spcBef>
            </a:pPr>
            <a:r>
              <a:rPr lang="nl-NL" altLang="nl-NL" b="1" dirty="0" smtClean="0"/>
              <a:t>Homo </a:t>
            </a:r>
            <a:r>
              <a:rPr lang="nl-NL" altLang="nl-NL" b="1" dirty="0" err="1" smtClean="0"/>
              <a:t>empathicus</a:t>
            </a:r>
            <a:endParaRPr lang="nl-NL" altLang="nl-NL" b="1" dirty="0" smtClean="0"/>
          </a:p>
          <a:p>
            <a:pPr algn="ctr">
              <a:spcBef>
                <a:spcPct val="0"/>
              </a:spcBef>
            </a:pPr>
            <a:endParaRPr lang="nl-NL" altLang="nl-NL" b="1" dirty="0"/>
          </a:p>
          <a:p>
            <a:pPr algn="ctr">
              <a:spcBef>
                <a:spcPct val="0"/>
              </a:spcBef>
            </a:pPr>
            <a:endParaRPr lang="nl-NL" altLang="nl-NL" b="1" dirty="0" smtClean="0"/>
          </a:p>
          <a:p>
            <a:pPr algn="ctr">
              <a:spcBef>
                <a:spcPct val="0"/>
              </a:spcBef>
            </a:pPr>
            <a:endParaRPr lang="nl-NL" altLang="nl-NL" b="1" dirty="0"/>
          </a:p>
          <a:p>
            <a:pPr algn="ctr">
              <a:spcBef>
                <a:spcPct val="0"/>
              </a:spcBef>
            </a:pPr>
            <a:endParaRPr lang="nl-NL" altLang="nl-NL" b="1" dirty="0"/>
          </a:p>
        </p:txBody>
      </p:sp>
    </p:spTree>
    <p:extLst>
      <p:ext uri="{BB962C8B-B14F-4D97-AF65-F5344CB8AC3E}">
        <p14:creationId xmlns:p14="http://schemas.microsoft.com/office/powerpoint/2010/main" val="2708970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 3"/>
          <p:cNvSpPr/>
          <p:nvPr/>
        </p:nvSpPr>
        <p:spPr bwMode="auto">
          <a:xfrm>
            <a:off x="179388" y="1989138"/>
            <a:ext cx="8064500" cy="792162"/>
          </a:xfrm>
          <a:prstGeom prst="mathMinus">
            <a:avLst/>
          </a:prstGeom>
          <a:solidFill>
            <a:schemeClr val="tx1"/>
          </a:solidFill>
          <a:ln w="9525" cap="flat" cmpd="sng" algn="ctr">
            <a:solidFill>
              <a:schemeClr val="tx1"/>
            </a:solidFill>
            <a:prstDash val="solid"/>
            <a:round/>
            <a:headEnd type="none" w="med" len="med"/>
            <a:tailEnd type="none" w="med" len="med"/>
          </a:ln>
          <a:effectLst/>
        </p:spPr>
        <p:txBody>
          <a:bodyPr/>
          <a:lstStyle>
            <a:defPPr>
              <a:defRPr lang="nl-NL"/>
            </a:defPPr>
            <a:lvl1pPr algn="l" rtl="0" fontAlgn="base">
              <a:spcBef>
                <a:spcPct val="0"/>
              </a:spcBef>
              <a:spcAft>
                <a:spcPct val="0"/>
              </a:spcAft>
              <a:defRPr kern="1200" baseline="-25000">
                <a:solidFill>
                  <a:schemeClr val="tx1"/>
                </a:solidFill>
                <a:latin typeface="Arial" charset="0"/>
                <a:ea typeface="+mn-ea"/>
                <a:cs typeface="Arial" charset="0"/>
              </a:defRPr>
            </a:lvl1pPr>
            <a:lvl2pPr marL="457200" algn="l" rtl="0" fontAlgn="base">
              <a:spcBef>
                <a:spcPct val="0"/>
              </a:spcBef>
              <a:spcAft>
                <a:spcPct val="0"/>
              </a:spcAft>
              <a:defRPr kern="1200" baseline="-25000">
                <a:solidFill>
                  <a:schemeClr val="tx1"/>
                </a:solidFill>
                <a:latin typeface="Arial" charset="0"/>
                <a:ea typeface="+mn-ea"/>
                <a:cs typeface="Arial" charset="0"/>
              </a:defRPr>
            </a:lvl2pPr>
            <a:lvl3pPr marL="914400" algn="l" rtl="0" fontAlgn="base">
              <a:spcBef>
                <a:spcPct val="0"/>
              </a:spcBef>
              <a:spcAft>
                <a:spcPct val="0"/>
              </a:spcAft>
              <a:defRPr kern="1200" baseline="-25000">
                <a:solidFill>
                  <a:schemeClr val="tx1"/>
                </a:solidFill>
                <a:latin typeface="Arial" charset="0"/>
                <a:ea typeface="+mn-ea"/>
                <a:cs typeface="Arial" charset="0"/>
              </a:defRPr>
            </a:lvl3pPr>
            <a:lvl4pPr marL="1371600" algn="l" rtl="0" fontAlgn="base">
              <a:spcBef>
                <a:spcPct val="0"/>
              </a:spcBef>
              <a:spcAft>
                <a:spcPct val="0"/>
              </a:spcAft>
              <a:defRPr kern="1200" baseline="-25000">
                <a:solidFill>
                  <a:schemeClr val="tx1"/>
                </a:solidFill>
                <a:latin typeface="Arial" charset="0"/>
                <a:ea typeface="+mn-ea"/>
                <a:cs typeface="Arial" charset="0"/>
              </a:defRPr>
            </a:lvl4pPr>
            <a:lvl5pPr marL="1828800" algn="l" rtl="0" fontAlgn="base">
              <a:spcBef>
                <a:spcPct val="0"/>
              </a:spcBef>
              <a:spcAft>
                <a:spcPct val="0"/>
              </a:spcAft>
              <a:defRPr kern="1200" baseline="-25000">
                <a:solidFill>
                  <a:schemeClr val="tx1"/>
                </a:solidFill>
                <a:latin typeface="Arial" charset="0"/>
                <a:ea typeface="+mn-ea"/>
                <a:cs typeface="Arial" charset="0"/>
              </a:defRPr>
            </a:lvl5pPr>
            <a:lvl6pPr marL="2286000" algn="l" defTabSz="914400" rtl="0" eaLnBrk="1" latinLnBrk="0" hangingPunct="1">
              <a:defRPr kern="1200" baseline="-25000">
                <a:solidFill>
                  <a:schemeClr val="tx1"/>
                </a:solidFill>
                <a:latin typeface="Arial" charset="0"/>
                <a:ea typeface="+mn-ea"/>
                <a:cs typeface="Arial" charset="0"/>
              </a:defRPr>
            </a:lvl6pPr>
            <a:lvl7pPr marL="2743200" algn="l" defTabSz="914400" rtl="0" eaLnBrk="1" latinLnBrk="0" hangingPunct="1">
              <a:defRPr kern="1200" baseline="-25000">
                <a:solidFill>
                  <a:schemeClr val="tx1"/>
                </a:solidFill>
                <a:latin typeface="Arial" charset="0"/>
                <a:ea typeface="+mn-ea"/>
                <a:cs typeface="Arial" charset="0"/>
              </a:defRPr>
            </a:lvl7pPr>
            <a:lvl8pPr marL="3200400" algn="l" defTabSz="914400" rtl="0" eaLnBrk="1" latinLnBrk="0" hangingPunct="1">
              <a:defRPr kern="1200" baseline="-25000">
                <a:solidFill>
                  <a:schemeClr val="tx1"/>
                </a:solidFill>
                <a:latin typeface="Arial" charset="0"/>
                <a:ea typeface="+mn-ea"/>
                <a:cs typeface="Arial" charset="0"/>
              </a:defRPr>
            </a:lvl8pPr>
            <a:lvl9pPr marL="3657600" algn="l" defTabSz="914400" rtl="0" eaLnBrk="1" latinLnBrk="0" hangingPunct="1">
              <a:defRPr kern="1200" baseline="-25000">
                <a:solidFill>
                  <a:schemeClr val="tx1"/>
                </a:solidFill>
                <a:latin typeface="Arial" charset="0"/>
                <a:ea typeface="+mn-ea"/>
                <a:cs typeface="Arial" charset="0"/>
              </a:defRPr>
            </a:lvl9pPr>
          </a:lstStyle>
          <a:p>
            <a:pPr>
              <a:defRPr/>
            </a:pPr>
            <a:endParaRPr lang="nl-NL">
              <a:solidFill>
                <a:srgbClr val="000000"/>
              </a:solidFill>
            </a:endParaRPr>
          </a:p>
        </p:txBody>
      </p:sp>
      <p:sp>
        <p:nvSpPr>
          <p:cNvPr id="16387" name="Titel 6"/>
          <p:cNvSpPr>
            <a:spLocks noGrp="1"/>
          </p:cNvSpPr>
          <p:nvPr/>
        </p:nvSpPr>
        <p:spPr bwMode="auto">
          <a:xfrm>
            <a:off x="971550" y="1196975"/>
            <a:ext cx="6480175" cy="10080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pPr>
            <a:endParaRPr lang="nl-NL" altLang="nl-NL" sz="2400" b="1" smtClean="0">
              <a:solidFill>
                <a:srgbClr val="000000"/>
              </a:solidFill>
            </a:endParaRPr>
          </a:p>
        </p:txBody>
      </p:sp>
      <p:sp>
        <p:nvSpPr>
          <p:cNvPr id="16388" name="Tekstvak 6"/>
          <p:cNvSpPr txBox="1">
            <a:spLocks noChangeArrowheads="1"/>
          </p:cNvSpPr>
          <p:nvPr/>
        </p:nvSpPr>
        <p:spPr bwMode="auto">
          <a:xfrm>
            <a:off x="900113" y="1268413"/>
            <a:ext cx="42481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fontAlgn="base" hangingPunct="1">
              <a:spcBef>
                <a:spcPct val="0"/>
              </a:spcBef>
              <a:spcAft>
                <a:spcPct val="0"/>
              </a:spcAft>
            </a:pPr>
            <a:r>
              <a:rPr lang="nl-NL" altLang="nl-NL" sz="3200" b="1" smtClean="0">
                <a:solidFill>
                  <a:srgbClr val="000000"/>
                </a:solidFill>
              </a:rPr>
              <a:t>Communicatieve zelfsturing</a:t>
            </a:r>
            <a:endParaRPr lang="nl-NL" altLang="nl-NL" sz="3200" smtClean="0">
              <a:solidFill>
                <a:srgbClr val="000000"/>
              </a:solidFill>
            </a:endParaRPr>
          </a:p>
        </p:txBody>
      </p:sp>
      <p:sp>
        <p:nvSpPr>
          <p:cNvPr id="16389" name="Titel 6"/>
          <p:cNvSpPr txBox="1">
            <a:spLocks/>
          </p:cNvSpPr>
          <p:nvPr/>
        </p:nvSpPr>
        <p:spPr bwMode="auto">
          <a:xfrm>
            <a:off x="971550" y="2565400"/>
            <a:ext cx="6480175" cy="19431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fontAlgn="base">
              <a:spcBef>
                <a:spcPct val="0"/>
              </a:spcBef>
              <a:spcAft>
                <a:spcPct val="0"/>
              </a:spcAft>
            </a:pPr>
            <a:endParaRPr lang="nl-NL" altLang="nl-NL" sz="2000" b="1" baseline="0" smtClean="0">
              <a:solidFill>
                <a:srgbClr val="000000"/>
              </a:solidFill>
            </a:endParaRPr>
          </a:p>
        </p:txBody>
      </p:sp>
      <p:sp>
        <p:nvSpPr>
          <p:cNvPr id="16390" name="Tekstvak 8"/>
          <p:cNvSpPr txBox="1">
            <a:spLocks noChangeArrowheads="1"/>
          </p:cNvSpPr>
          <p:nvPr/>
        </p:nvSpPr>
        <p:spPr bwMode="auto">
          <a:xfrm>
            <a:off x="1187450" y="2781300"/>
            <a:ext cx="19288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pPr>
            <a:r>
              <a:rPr lang="nl-NL" altLang="nl-NL" sz="3200" b="1" smtClean="0">
                <a:solidFill>
                  <a:srgbClr val="000000"/>
                </a:solidFill>
              </a:rPr>
              <a:t>Regel sturing</a:t>
            </a:r>
            <a:endParaRPr lang="nl-NL" altLang="nl-NL" sz="3200" smtClean="0">
              <a:solidFill>
                <a:srgbClr val="000000"/>
              </a:solidFill>
            </a:endParaRPr>
          </a:p>
        </p:txBody>
      </p:sp>
      <p:sp>
        <p:nvSpPr>
          <p:cNvPr id="16391" name="Titel 6"/>
          <p:cNvSpPr txBox="1">
            <a:spLocks/>
          </p:cNvSpPr>
          <p:nvPr/>
        </p:nvSpPr>
        <p:spPr bwMode="auto">
          <a:xfrm>
            <a:off x="971550" y="4581525"/>
            <a:ext cx="6480175" cy="16557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fontAlgn="base">
              <a:spcBef>
                <a:spcPct val="0"/>
              </a:spcBef>
              <a:spcAft>
                <a:spcPct val="0"/>
              </a:spcAft>
            </a:pPr>
            <a:endParaRPr lang="nl-NL" altLang="nl-NL" sz="2000" b="1" baseline="0" smtClean="0">
              <a:solidFill>
                <a:srgbClr val="000000"/>
              </a:solidFill>
            </a:endParaRPr>
          </a:p>
        </p:txBody>
      </p:sp>
      <p:sp>
        <p:nvSpPr>
          <p:cNvPr id="16392" name="Tekstvak 10"/>
          <p:cNvSpPr txBox="1">
            <a:spLocks noChangeArrowheads="1"/>
          </p:cNvSpPr>
          <p:nvPr/>
        </p:nvSpPr>
        <p:spPr bwMode="auto">
          <a:xfrm>
            <a:off x="1187450" y="5084763"/>
            <a:ext cx="25654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pPr>
            <a:r>
              <a:rPr lang="nl-NL" altLang="nl-NL" sz="3200" b="1" smtClean="0">
                <a:solidFill>
                  <a:srgbClr val="000000"/>
                </a:solidFill>
              </a:rPr>
              <a:t>Autoritaire sturing</a:t>
            </a:r>
            <a:endParaRPr lang="nl-NL" altLang="nl-NL" sz="3200" smtClean="0">
              <a:solidFill>
                <a:srgbClr val="000000"/>
              </a:solidFill>
            </a:endParaRPr>
          </a:p>
        </p:txBody>
      </p:sp>
      <p:sp>
        <p:nvSpPr>
          <p:cNvPr id="14" name="PIJL-OMHOOG 13"/>
          <p:cNvSpPr/>
          <p:nvPr/>
        </p:nvSpPr>
        <p:spPr bwMode="auto">
          <a:xfrm>
            <a:off x="5580063" y="2997200"/>
            <a:ext cx="647700" cy="1054100"/>
          </a:xfrm>
          <a:prstGeom prst="up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nl-NL" baseline="-25000">
              <a:solidFill>
                <a:srgbClr val="000000"/>
              </a:solidFill>
            </a:endParaRPr>
          </a:p>
        </p:txBody>
      </p:sp>
      <p:sp>
        <p:nvSpPr>
          <p:cNvPr id="15" name="PIJL-OMHOOG 14"/>
          <p:cNvSpPr>
            <a:spLocks noChangeArrowheads="1"/>
          </p:cNvSpPr>
          <p:nvPr/>
        </p:nvSpPr>
        <p:spPr bwMode="auto">
          <a:xfrm>
            <a:off x="5724525" y="5013325"/>
            <a:ext cx="431800" cy="503238"/>
          </a:xfrm>
          <a:prstGeom prst="upArrow">
            <a:avLst>
              <a:gd name="adj1" fmla="val 50000"/>
              <a:gd name="adj2" fmla="val 49947"/>
            </a:avLst>
          </a:prstGeom>
          <a:solidFill>
            <a:srgbClr val="F5750B"/>
          </a:solidFill>
          <a:ln w="9525" algn="ctr">
            <a:solidFill>
              <a:schemeClr val="tx1"/>
            </a:solidFill>
            <a:round/>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pPr>
            <a:endParaRPr lang="nl-NL" altLang="nl-NL" smtClean="0">
              <a:solidFill>
                <a:srgbClr val="000000"/>
              </a:solidFill>
            </a:endParaRPr>
          </a:p>
        </p:txBody>
      </p:sp>
      <p:sp>
        <p:nvSpPr>
          <p:cNvPr id="16" name="Tekstvak 15"/>
          <p:cNvSpPr txBox="1">
            <a:spLocks noChangeArrowheads="1"/>
          </p:cNvSpPr>
          <p:nvPr/>
        </p:nvSpPr>
        <p:spPr bwMode="auto">
          <a:xfrm>
            <a:off x="5003800" y="2636838"/>
            <a:ext cx="2232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pPr>
            <a:r>
              <a:rPr lang="nl-NL" altLang="nl-NL" sz="2400" smtClean="0">
                <a:solidFill>
                  <a:srgbClr val="000000"/>
                </a:solidFill>
              </a:rPr>
              <a:t>Kwalitatieve regels</a:t>
            </a:r>
          </a:p>
        </p:txBody>
      </p:sp>
      <p:sp>
        <p:nvSpPr>
          <p:cNvPr id="17" name="Tekstvak 16"/>
          <p:cNvSpPr txBox="1">
            <a:spLocks noChangeArrowheads="1"/>
          </p:cNvSpPr>
          <p:nvPr/>
        </p:nvSpPr>
        <p:spPr bwMode="auto">
          <a:xfrm>
            <a:off x="5003800" y="4005263"/>
            <a:ext cx="2089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pPr>
            <a:r>
              <a:rPr lang="nl-NL" altLang="nl-NL" sz="2400" smtClean="0">
                <a:solidFill>
                  <a:srgbClr val="000000"/>
                </a:solidFill>
              </a:rPr>
              <a:t>Kwantitatieve regels</a:t>
            </a:r>
          </a:p>
        </p:txBody>
      </p:sp>
      <p:sp>
        <p:nvSpPr>
          <p:cNvPr id="18" name="Tekstvak 17"/>
          <p:cNvSpPr txBox="1">
            <a:spLocks noChangeArrowheads="1"/>
          </p:cNvSpPr>
          <p:nvPr/>
        </p:nvSpPr>
        <p:spPr bwMode="auto">
          <a:xfrm>
            <a:off x="4643438" y="4652963"/>
            <a:ext cx="295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pPr>
            <a:r>
              <a:rPr lang="nl-NL" altLang="nl-NL" sz="2400" smtClean="0">
                <a:solidFill>
                  <a:srgbClr val="000000"/>
                </a:solidFill>
              </a:rPr>
              <a:t>Informatie gericht op begrip</a:t>
            </a:r>
          </a:p>
        </p:txBody>
      </p:sp>
      <p:sp>
        <p:nvSpPr>
          <p:cNvPr id="19" name="Tekstvak 18"/>
          <p:cNvSpPr txBox="1">
            <a:spLocks noChangeArrowheads="1"/>
          </p:cNvSpPr>
          <p:nvPr/>
        </p:nvSpPr>
        <p:spPr bwMode="auto">
          <a:xfrm>
            <a:off x="4211638" y="5516563"/>
            <a:ext cx="36004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fontAlgn="base" hangingPunct="1">
              <a:spcBef>
                <a:spcPct val="0"/>
              </a:spcBef>
              <a:spcAft>
                <a:spcPct val="0"/>
              </a:spcAft>
            </a:pPr>
            <a:r>
              <a:rPr lang="nl-NL" altLang="nl-NL" sz="2400" smtClean="0">
                <a:solidFill>
                  <a:srgbClr val="000000"/>
                </a:solidFill>
              </a:rPr>
              <a:t>Overheid kenbaar door feitelijk handelen</a:t>
            </a:r>
          </a:p>
        </p:txBody>
      </p:sp>
      <p:sp>
        <p:nvSpPr>
          <p:cNvPr id="20" name="Gekromde PIJL-RECHTS 19"/>
          <p:cNvSpPr>
            <a:spLocks noChangeArrowheads="1"/>
          </p:cNvSpPr>
          <p:nvPr/>
        </p:nvSpPr>
        <p:spPr bwMode="auto">
          <a:xfrm rot="10800000" flipH="1">
            <a:off x="395288" y="1700213"/>
            <a:ext cx="1008062" cy="1944687"/>
          </a:xfrm>
          <a:prstGeom prst="curvedRightArrow">
            <a:avLst>
              <a:gd name="adj1" fmla="val 25007"/>
              <a:gd name="adj2" fmla="val 50015"/>
              <a:gd name="adj3" fmla="val 25000"/>
            </a:avLst>
          </a:prstGeom>
          <a:solidFill>
            <a:srgbClr val="CBECB2"/>
          </a:solidFill>
          <a:ln w="9525" algn="ctr">
            <a:solidFill>
              <a:schemeClr val="tx1"/>
            </a:solidFill>
            <a:round/>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pPr>
            <a:endParaRPr lang="nl-NL" altLang="nl-NL" smtClean="0">
              <a:solidFill>
                <a:srgbClr val="000000"/>
              </a:solidFill>
            </a:endParaRPr>
          </a:p>
        </p:txBody>
      </p:sp>
      <p:sp>
        <p:nvSpPr>
          <p:cNvPr id="21" name="Tekstvak 20"/>
          <p:cNvSpPr txBox="1"/>
          <p:nvPr/>
        </p:nvSpPr>
        <p:spPr>
          <a:xfrm>
            <a:off x="971550" y="692150"/>
            <a:ext cx="6192838" cy="369888"/>
          </a:xfrm>
          <a:prstGeom prst="rect">
            <a:avLst/>
          </a:prstGeom>
          <a:noFill/>
        </p:spPr>
        <p:txBody>
          <a:bodyPr>
            <a:spAutoFit/>
          </a:bodyPr>
          <a:lstStyle/>
          <a:p>
            <a:pPr algn="ctr" fontAlgn="base">
              <a:spcBef>
                <a:spcPct val="0"/>
              </a:spcBef>
              <a:spcAft>
                <a:spcPct val="0"/>
              </a:spcAft>
              <a:defRPr/>
            </a:pPr>
            <a:r>
              <a:rPr lang="nl-NL" b="1" dirty="0">
                <a:solidFill>
                  <a:srgbClr val="000000"/>
                </a:solidFill>
              </a:rPr>
              <a:t>Het nieuwe besturen in 3 bewegingen</a:t>
            </a:r>
          </a:p>
        </p:txBody>
      </p:sp>
      <p:sp>
        <p:nvSpPr>
          <p:cNvPr id="22" name="Tekstvak 21"/>
          <p:cNvSpPr txBox="1">
            <a:spLocks noChangeArrowheads="1"/>
          </p:cNvSpPr>
          <p:nvPr/>
        </p:nvSpPr>
        <p:spPr bwMode="auto">
          <a:xfrm>
            <a:off x="5724525" y="3141663"/>
            <a:ext cx="50323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pPr>
            <a:r>
              <a:rPr lang="nl-NL" altLang="nl-NL" sz="4000" b="1" smtClean="0">
                <a:solidFill>
                  <a:srgbClr val="FFFFFF"/>
                </a:solidFill>
              </a:rPr>
              <a:t>1</a:t>
            </a:r>
          </a:p>
        </p:txBody>
      </p:sp>
      <p:sp>
        <p:nvSpPr>
          <p:cNvPr id="23" name="Tekstvak 22"/>
          <p:cNvSpPr txBox="1">
            <a:spLocks noChangeArrowheads="1"/>
          </p:cNvSpPr>
          <p:nvPr/>
        </p:nvSpPr>
        <p:spPr bwMode="auto">
          <a:xfrm>
            <a:off x="5745163" y="4887913"/>
            <a:ext cx="5048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pPr>
            <a:r>
              <a:rPr lang="nl-NL" altLang="nl-NL" sz="4000" b="1" smtClean="0">
                <a:solidFill>
                  <a:srgbClr val="FFFFFF"/>
                </a:solidFill>
              </a:rPr>
              <a:t>2</a:t>
            </a:r>
          </a:p>
        </p:txBody>
      </p:sp>
      <p:sp>
        <p:nvSpPr>
          <p:cNvPr id="24" name="Tekstvak 23"/>
          <p:cNvSpPr txBox="1">
            <a:spLocks noChangeArrowheads="1"/>
          </p:cNvSpPr>
          <p:nvPr/>
        </p:nvSpPr>
        <p:spPr bwMode="auto">
          <a:xfrm>
            <a:off x="971550" y="3141663"/>
            <a:ext cx="5048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pPr>
            <a:r>
              <a:rPr lang="nl-NL" altLang="nl-NL" sz="4000" b="1" smtClean="0">
                <a:solidFill>
                  <a:srgbClr val="FFFFFF"/>
                </a:solidFill>
              </a:rPr>
              <a:t>3</a:t>
            </a:r>
          </a:p>
        </p:txBody>
      </p:sp>
    </p:spTree>
    <p:extLst>
      <p:ext uri="{BB962C8B-B14F-4D97-AF65-F5344CB8AC3E}">
        <p14:creationId xmlns:p14="http://schemas.microsoft.com/office/powerpoint/2010/main" val="2961964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1+#ppt_w/2"/>
                                          </p:val>
                                        </p:tav>
                                        <p:tav tm="100000">
                                          <p:val>
                                            <p:strVal val="#ppt_x"/>
                                          </p:val>
                                        </p:tav>
                                      </p:tavLst>
                                    </p:anim>
                                    <p:anim calcmode="lin" valueType="num">
                                      <p:cBhvr additive="base">
                                        <p:cTn id="16" dur="10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000" fill="hold"/>
                                        <p:tgtEl>
                                          <p:spTgt spid="23"/>
                                        </p:tgtEl>
                                        <p:attrNameLst>
                                          <p:attrName>ppt_x</p:attrName>
                                        </p:attrNameLst>
                                      </p:cBhvr>
                                      <p:tavLst>
                                        <p:tav tm="0">
                                          <p:val>
                                            <p:strVal val="#ppt_x"/>
                                          </p:val>
                                        </p:tav>
                                        <p:tav tm="100000">
                                          <p:val>
                                            <p:strVal val="#ppt_x"/>
                                          </p:val>
                                        </p:tav>
                                      </p:tavLst>
                                    </p:anim>
                                    <p:anim calcmode="lin" valueType="num">
                                      <p:cBhvr additive="base">
                                        <p:cTn id="26" dur="10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ppt_x"/>
                                          </p:val>
                                        </p:tav>
                                        <p:tav tm="100000">
                                          <p:val>
                                            <p:strVal val="#ppt_x"/>
                                          </p:val>
                                        </p:tav>
                                      </p:tavLst>
                                    </p:anim>
                                    <p:anim calcmode="lin" valueType="num">
                                      <p:cBhvr additive="base">
                                        <p:cTn id="30" dur="10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1000" fill="hold"/>
                                        <p:tgtEl>
                                          <p:spTgt spid="18"/>
                                        </p:tgtEl>
                                        <p:attrNameLst>
                                          <p:attrName>ppt_x</p:attrName>
                                        </p:attrNameLst>
                                      </p:cBhvr>
                                      <p:tavLst>
                                        <p:tav tm="0">
                                          <p:val>
                                            <p:strVal val="#ppt_x"/>
                                          </p:val>
                                        </p:tav>
                                        <p:tav tm="100000">
                                          <p:val>
                                            <p:strVal val="#ppt_x"/>
                                          </p:val>
                                        </p:tav>
                                      </p:tavLst>
                                    </p:anim>
                                    <p:anim calcmode="lin" valueType="num">
                                      <p:cBhvr additive="base">
                                        <p:cTn id="34" dur="10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1000" fill="hold"/>
                                        <p:tgtEl>
                                          <p:spTgt spid="19"/>
                                        </p:tgtEl>
                                        <p:attrNameLst>
                                          <p:attrName>ppt_x</p:attrName>
                                        </p:attrNameLst>
                                      </p:cBhvr>
                                      <p:tavLst>
                                        <p:tav tm="0">
                                          <p:val>
                                            <p:strVal val="#ppt_x"/>
                                          </p:val>
                                        </p:tav>
                                        <p:tav tm="100000">
                                          <p:val>
                                            <p:strVal val="#ppt_x"/>
                                          </p:val>
                                        </p:tav>
                                      </p:tavLst>
                                    </p:anim>
                                    <p:anim calcmode="lin" valueType="num">
                                      <p:cBhvr additive="base">
                                        <p:cTn id="3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0-#ppt_w/2"/>
                                          </p:val>
                                        </p:tav>
                                        <p:tav tm="100000">
                                          <p:val>
                                            <p:strVal val="#ppt_x"/>
                                          </p:val>
                                        </p:tav>
                                      </p:tavLst>
                                    </p:anim>
                                    <p:anim calcmode="lin" valueType="num">
                                      <p:cBhvr additive="base">
                                        <p:cTn id="44" dur="10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1000" fill="hold"/>
                                        <p:tgtEl>
                                          <p:spTgt spid="24"/>
                                        </p:tgtEl>
                                        <p:attrNameLst>
                                          <p:attrName>ppt_x</p:attrName>
                                        </p:attrNameLst>
                                      </p:cBhvr>
                                      <p:tavLst>
                                        <p:tav tm="0">
                                          <p:val>
                                            <p:strVal val="0-#ppt_w/2"/>
                                          </p:val>
                                        </p:tav>
                                        <p:tav tm="100000">
                                          <p:val>
                                            <p:strVal val="#ppt_x"/>
                                          </p:val>
                                        </p:tav>
                                      </p:tavLst>
                                    </p:anim>
                                    <p:anim calcmode="lin" valueType="num">
                                      <p:cBhvr additive="base">
                                        <p:cTn id="4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p:bldP spid="19" grpId="0"/>
      <p:bldP spid="20" grpId="0" animBg="1"/>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a:t>Structuur kaderstelling</a:t>
            </a:r>
            <a:br>
              <a:rPr lang="nl-NL" sz="2800" dirty="0"/>
            </a:br>
            <a:endParaRPr lang="nl-NL" sz="2800" dirty="0"/>
          </a:p>
        </p:txBody>
      </p:sp>
      <p:sp>
        <p:nvSpPr>
          <p:cNvPr id="3" name="Tijdelijke aanduiding voor inhoud 2"/>
          <p:cNvSpPr>
            <a:spLocks noGrp="1"/>
          </p:cNvSpPr>
          <p:nvPr>
            <p:ph idx="1"/>
          </p:nvPr>
        </p:nvSpPr>
        <p:spPr>
          <a:xfrm>
            <a:off x="457200" y="1600200"/>
            <a:ext cx="8219256" cy="4525963"/>
          </a:xfrm>
        </p:spPr>
        <p:txBody>
          <a:bodyPr/>
          <a:lstStyle/>
          <a:p>
            <a:r>
              <a:rPr lang="nl-NL" sz="2000" dirty="0" smtClean="0"/>
              <a:t>Van een beleidsontwerp op basis </a:t>
            </a:r>
          </a:p>
          <a:p>
            <a:pPr marL="0" indent="0">
              <a:buNone/>
            </a:pPr>
            <a:r>
              <a:rPr lang="nl-NL" sz="2000" dirty="0"/>
              <a:t> </a:t>
            </a:r>
            <a:r>
              <a:rPr lang="nl-NL" sz="2000" dirty="0" smtClean="0"/>
              <a:t>  van gesprekken met de omgeving</a:t>
            </a:r>
          </a:p>
          <a:p>
            <a:endParaRPr lang="nl-NL" dirty="0"/>
          </a:p>
          <a:p>
            <a:pPr marL="0" indent="0" algn="r">
              <a:buNone/>
            </a:pPr>
            <a:endParaRPr lang="nl-NL" sz="2400" dirty="0" smtClean="0"/>
          </a:p>
          <a:p>
            <a:pPr marL="0" indent="0" algn="r">
              <a:buNone/>
            </a:pPr>
            <a:endParaRPr lang="nl-NL" sz="2000" dirty="0" smtClean="0"/>
          </a:p>
          <a:p>
            <a:pPr marL="0" indent="0" algn="r">
              <a:buNone/>
            </a:pPr>
            <a:endParaRPr lang="nl-NL" sz="2000" dirty="0"/>
          </a:p>
          <a:p>
            <a:pPr marL="0" indent="0" algn="r">
              <a:buNone/>
            </a:pPr>
            <a:endParaRPr lang="nl-NL" sz="2000" dirty="0" smtClean="0"/>
          </a:p>
          <a:p>
            <a:pPr marL="0" indent="0" algn="r">
              <a:buNone/>
            </a:pPr>
            <a:r>
              <a:rPr lang="nl-NL" sz="2000" dirty="0" smtClean="0"/>
              <a:t>Naar nu waarden </a:t>
            </a:r>
            <a:r>
              <a:rPr lang="nl-NL" sz="2000" dirty="0"/>
              <a:t>en omgevingsdoelen</a:t>
            </a:r>
          </a:p>
          <a:p>
            <a:pPr marL="0" indent="0" algn="r">
              <a:buNone/>
            </a:pPr>
            <a:r>
              <a:rPr lang="nl-NL" sz="2000" dirty="0"/>
              <a:t>   </a:t>
            </a:r>
            <a:r>
              <a:rPr lang="nl-NL" sz="2000" dirty="0" smtClean="0"/>
              <a:t>  gemeentelijke inzet, de </a:t>
            </a:r>
            <a:r>
              <a:rPr lang="nl-NL" sz="2000" dirty="0"/>
              <a:t>drie </a:t>
            </a:r>
            <a:r>
              <a:rPr lang="nl-NL" sz="2000" dirty="0" smtClean="0"/>
              <a:t>kernwaarden.</a:t>
            </a:r>
            <a:endParaRPr lang="nl-NL" sz="2000" dirty="0"/>
          </a:p>
          <a:p>
            <a:pPr marL="0" indent="0" algn="r">
              <a:buNone/>
            </a:pPr>
            <a:endParaRPr lang="nl-NL"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425062"/>
            <a:ext cx="2123728" cy="2123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149080"/>
            <a:ext cx="3057249" cy="229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741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endParaRPr lang="nl-NL" dirty="0"/>
          </a:p>
          <a:p>
            <a:pPr marL="0" indent="0" algn="ctr">
              <a:buNone/>
            </a:pPr>
            <a:r>
              <a:rPr lang="nl-NL" dirty="0" smtClean="0"/>
              <a:t>2.Waar zit de worsteling?</a:t>
            </a:r>
          </a:p>
          <a:p>
            <a:pPr marL="400050" lvl="1" indent="0" algn="ctr">
              <a:buNone/>
            </a:pPr>
            <a:r>
              <a:rPr lang="nl-NL" dirty="0" smtClean="0"/>
              <a:t>Een intermezzo</a:t>
            </a:r>
            <a:endParaRPr lang="nl-NL" dirty="0"/>
          </a:p>
        </p:txBody>
      </p:sp>
    </p:spTree>
    <p:extLst>
      <p:ext uri="{BB962C8B-B14F-4D97-AF65-F5344CB8AC3E}">
        <p14:creationId xmlns:p14="http://schemas.microsoft.com/office/powerpoint/2010/main" val="1723699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normAutofit/>
          </a:bodyPr>
          <a:lstStyle/>
          <a:p>
            <a:r>
              <a:rPr lang="nl-NL" altLang="nl-NL" sz="2800" dirty="0" smtClean="0"/>
              <a:t>Tijdsgewricht</a:t>
            </a:r>
          </a:p>
        </p:txBody>
      </p:sp>
      <p:sp>
        <p:nvSpPr>
          <p:cNvPr id="15363" name="Tijdelijke aanduiding voor inhoud 2"/>
          <p:cNvSpPr>
            <a:spLocks noGrp="1"/>
          </p:cNvSpPr>
          <p:nvPr>
            <p:ph idx="1"/>
          </p:nvPr>
        </p:nvSpPr>
        <p:spPr>
          <a:xfrm>
            <a:off x="457200" y="2060848"/>
            <a:ext cx="8229600" cy="4065315"/>
          </a:xfrm>
        </p:spPr>
        <p:txBody>
          <a:bodyPr/>
          <a:lstStyle/>
          <a:p>
            <a:r>
              <a:rPr lang="nl-NL" altLang="nl-NL" sz="2400" dirty="0" smtClean="0"/>
              <a:t>Verdamping verzorgingsstaat ideaal</a:t>
            </a:r>
          </a:p>
          <a:p>
            <a:endParaRPr lang="nl-NL" altLang="nl-NL" sz="2400" dirty="0" smtClean="0"/>
          </a:p>
          <a:p>
            <a:r>
              <a:rPr lang="nl-NL" altLang="nl-NL" sz="2400" dirty="0" smtClean="0"/>
              <a:t>Verdamping van gezag en autoriteit</a:t>
            </a:r>
          </a:p>
          <a:p>
            <a:endParaRPr lang="nl-NL" altLang="nl-NL" sz="2400" dirty="0" smtClean="0"/>
          </a:p>
          <a:p>
            <a:r>
              <a:rPr lang="nl-NL" altLang="nl-NL" sz="2400" dirty="0" smtClean="0"/>
              <a:t>Verdamping sociale cohesie en sociaal kapitaal</a:t>
            </a:r>
          </a:p>
          <a:p>
            <a:endParaRPr lang="nl-NL" altLang="nl-NL" sz="2400" dirty="0"/>
          </a:p>
          <a:p>
            <a:endParaRPr lang="nl-NL" altLang="nl-NL" sz="2400" dirty="0" smtClean="0"/>
          </a:p>
          <a:p>
            <a:r>
              <a:rPr lang="nl-NL" altLang="nl-NL" sz="2400" dirty="0" smtClean="0"/>
              <a:t>(Moderniseringsverlies, Willem </a:t>
            </a:r>
            <a:r>
              <a:rPr lang="nl-NL" altLang="nl-NL" sz="2400" dirty="0"/>
              <a:t>Trommel VU)</a:t>
            </a:r>
            <a:endParaRPr lang="nl-NL" altLang="nl-NL" sz="2800" dirty="0"/>
          </a:p>
          <a:p>
            <a:endParaRPr lang="nl-NL" altLang="nl-NL" dirty="0" smtClean="0"/>
          </a:p>
        </p:txBody>
      </p:sp>
      <p:sp>
        <p:nvSpPr>
          <p:cNvPr id="15364" name="Tijdelijke aanduiding voor dianummer 3"/>
          <p:cNvSpPr>
            <a:spLocks noGrp="1"/>
          </p:cNvSpPr>
          <p:nvPr>
            <p:ph type="sldNum" sz="quarter" idx="4294967295"/>
          </p:nvPr>
        </p:nvSpPr>
        <p:spPr>
          <a:xfrm>
            <a:off x="0" y="6453188"/>
            <a:ext cx="503238" cy="21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fld id="{33500DA4-BBA9-4D6B-AE70-1BD2EAF60F8F}" type="slidenum">
              <a:rPr lang="nl-NL" altLang="nl-NL" sz="1000" smtClean="0"/>
              <a:pPr eaLnBrk="1" hangingPunct="1">
                <a:spcBef>
                  <a:spcPct val="0"/>
                </a:spcBef>
                <a:buFontTx/>
                <a:buNone/>
              </a:pPr>
              <a:t>15</a:t>
            </a:fld>
            <a:r>
              <a:rPr lang="nl-NL" altLang="nl-NL" sz="1000" b="0" smtClean="0"/>
              <a:t> Ι </a:t>
            </a:r>
            <a:endParaRPr lang="nl-NL" altLang="nl-NL" sz="1000" smtClean="0"/>
          </a:p>
        </p:txBody>
      </p:sp>
    </p:spTree>
    <p:extLst>
      <p:ext uri="{BB962C8B-B14F-4D97-AF65-F5344CB8AC3E}">
        <p14:creationId xmlns:p14="http://schemas.microsoft.com/office/powerpoint/2010/main" val="128388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normAutofit/>
          </a:bodyPr>
          <a:lstStyle/>
          <a:p>
            <a:r>
              <a:rPr lang="nl-NL" altLang="nl-NL" sz="2800" dirty="0" smtClean="0"/>
              <a:t>Tijdsgewricht </a:t>
            </a:r>
          </a:p>
        </p:txBody>
      </p:sp>
      <p:sp>
        <p:nvSpPr>
          <p:cNvPr id="17411" name="Tijdelijke aanduiding voor inhoud 2"/>
          <p:cNvSpPr>
            <a:spLocks noGrp="1"/>
          </p:cNvSpPr>
          <p:nvPr>
            <p:ph idx="1"/>
          </p:nvPr>
        </p:nvSpPr>
        <p:spPr>
          <a:xfrm>
            <a:off x="457200" y="2060848"/>
            <a:ext cx="8229600" cy="4065315"/>
          </a:xfrm>
        </p:spPr>
        <p:txBody>
          <a:bodyPr>
            <a:normAutofit fontScale="92500"/>
          </a:bodyPr>
          <a:lstStyle/>
          <a:p>
            <a:r>
              <a:rPr lang="nl-NL" altLang="nl-NL" sz="2400" dirty="0" smtClean="0"/>
              <a:t>Primair het economisch nut;  je moet het maken! (Identiteit, Paul Verhaeghe)</a:t>
            </a:r>
          </a:p>
          <a:p>
            <a:endParaRPr lang="nl-NL" altLang="nl-NL" sz="2400" dirty="0" smtClean="0"/>
          </a:p>
          <a:p>
            <a:r>
              <a:rPr lang="nl-NL" altLang="nl-NL" sz="2400" dirty="0" err="1" smtClean="0"/>
              <a:t>Biopolitiek</a:t>
            </a:r>
            <a:r>
              <a:rPr lang="nl-NL" altLang="nl-NL" sz="2400" dirty="0" smtClean="0"/>
              <a:t>, de verwording tot een utilitair beeld van de mens waarbij permanente interventie verknoopt wordt met politieke macht (de echte macht en de horige staat, Michel </a:t>
            </a:r>
            <a:r>
              <a:rPr lang="nl-NL" altLang="nl-NL" sz="2400" dirty="0" err="1" smtClean="0"/>
              <a:t>Foucalt</a:t>
            </a:r>
            <a:r>
              <a:rPr lang="nl-NL" altLang="nl-NL" sz="2400" dirty="0" smtClean="0"/>
              <a:t>). </a:t>
            </a:r>
          </a:p>
          <a:p>
            <a:endParaRPr lang="nl-NL" altLang="nl-NL" sz="2400" dirty="0" smtClean="0"/>
          </a:p>
          <a:p>
            <a:r>
              <a:rPr lang="nl-NL" altLang="nl-NL" sz="2400" dirty="0" smtClean="0"/>
              <a:t>Levensloop van burgers geherdefinieerd als een optelsom van te beheersen risico’s met weinig ruimte voor privacy, tegengeluid, weerwerk, diversiteit, onzichtbaarheid (de </a:t>
            </a:r>
            <a:r>
              <a:rPr lang="nl-NL" altLang="nl-NL" sz="2400" dirty="0"/>
              <a:t>fatale </a:t>
            </a:r>
            <a:r>
              <a:rPr lang="nl-NL" altLang="nl-NL" sz="2400" dirty="0" smtClean="0"/>
              <a:t>staat, Paul Frissen)</a:t>
            </a:r>
            <a:endParaRPr lang="nl-NL" altLang="nl-NL" sz="2400" dirty="0"/>
          </a:p>
          <a:p>
            <a:endParaRPr lang="nl-NL" altLang="nl-NL" sz="2400" dirty="0" smtClean="0"/>
          </a:p>
        </p:txBody>
      </p:sp>
    </p:spTree>
    <p:extLst>
      <p:ext uri="{BB962C8B-B14F-4D97-AF65-F5344CB8AC3E}">
        <p14:creationId xmlns:p14="http://schemas.microsoft.com/office/powerpoint/2010/main" val="321753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611560" y="692696"/>
            <a:ext cx="8229600" cy="720427"/>
          </a:xfrm>
        </p:spPr>
        <p:txBody>
          <a:bodyPr>
            <a:noAutofit/>
          </a:bodyPr>
          <a:lstStyle/>
          <a:p>
            <a:r>
              <a:rPr lang="nl-NL" altLang="nl-NL" sz="2800" dirty="0" smtClean="0"/>
              <a:t>Moderniseringsverlies = &gt; gulzig bestuur (Trommel)</a:t>
            </a:r>
          </a:p>
        </p:txBody>
      </p:sp>
      <p:sp>
        <p:nvSpPr>
          <p:cNvPr id="16387" name="Tijdelijke aanduiding voor inhoud 2"/>
          <p:cNvSpPr>
            <a:spLocks noGrp="1"/>
          </p:cNvSpPr>
          <p:nvPr>
            <p:ph idx="1"/>
          </p:nvPr>
        </p:nvSpPr>
        <p:spPr>
          <a:xfrm>
            <a:off x="467544" y="1700808"/>
            <a:ext cx="8218487" cy="4824536"/>
          </a:xfrm>
        </p:spPr>
        <p:txBody>
          <a:bodyPr>
            <a:normAutofit fontScale="62500" lnSpcReduction="20000"/>
          </a:bodyPr>
          <a:lstStyle/>
          <a:p>
            <a:r>
              <a:rPr lang="nl-NL" altLang="nl-NL" dirty="0" smtClean="0"/>
              <a:t>Nieuw welzijn:</a:t>
            </a:r>
          </a:p>
          <a:p>
            <a:pPr lvl="1"/>
            <a:r>
              <a:rPr lang="nl-NL" altLang="nl-NL" dirty="0" smtClean="0"/>
              <a:t> burger toerusten om verstandig, gezond en productief te leven -  </a:t>
            </a:r>
            <a:r>
              <a:rPr lang="nl-NL" altLang="nl-NL" dirty="0" smtClean="0">
                <a:solidFill>
                  <a:srgbClr val="FF0000"/>
                </a:solidFill>
              </a:rPr>
              <a:t>gulzig is: preventie</a:t>
            </a:r>
          </a:p>
          <a:p>
            <a:pPr lvl="1"/>
            <a:endParaRPr lang="nl-NL" altLang="nl-NL" dirty="0" smtClean="0">
              <a:solidFill>
                <a:srgbClr val="FF0000"/>
              </a:solidFill>
            </a:endParaRPr>
          </a:p>
          <a:p>
            <a:r>
              <a:rPr lang="nl-NL" altLang="nl-NL" dirty="0" smtClean="0"/>
              <a:t>New public management: </a:t>
            </a:r>
          </a:p>
          <a:p>
            <a:pPr lvl="1"/>
            <a:r>
              <a:rPr lang="nl-NL" altLang="nl-NL" dirty="0" smtClean="0"/>
              <a:t>vreemdelinge legioen van publieke taakuitvoerders van individuele burgers (vrijwilligers en mantelzorgers en aangemoedigde verbanden) – </a:t>
            </a:r>
            <a:r>
              <a:rPr lang="nl-NL" altLang="nl-NL" dirty="0" smtClean="0">
                <a:solidFill>
                  <a:srgbClr val="FF0000"/>
                </a:solidFill>
              </a:rPr>
              <a:t>gulzig is: publieke waarden en </a:t>
            </a:r>
            <a:r>
              <a:rPr lang="nl-NL" altLang="nl-NL" dirty="0" err="1" smtClean="0">
                <a:solidFill>
                  <a:srgbClr val="FF0000"/>
                </a:solidFill>
              </a:rPr>
              <a:t>democratic</a:t>
            </a:r>
            <a:r>
              <a:rPr lang="nl-NL" altLang="nl-NL" dirty="0" smtClean="0">
                <a:solidFill>
                  <a:srgbClr val="FF0000"/>
                </a:solidFill>
              </a:rPr>
              <a:t> </a:t>
            </a:r>
            <a:r>
              <a:rPr lang="nl-NL" altLang="nl-NL" dirty="0" err="1">
                <a:solidFill>
                  <a:srgbClr val="FF0000"/>
                </a:solidFill>
              </a:rPr>
              <a:t>challenge</a:t>
            </a:r>
            <a:endParaRPr lang="nl-NL" altLang="nl-NL" dirty="0" smtClean="0">
              <a:solidFill>
                <a:srgbClr val="FF0000"/>
              </a:solidFill>
            </a:endParaRPr>
          </a:p>
          <a:p>
            <a:pPr lvl="1"/>
            <a:endParaRPr lang="nl-NL" altLang="nl-NL" dirty="0" smtClean="0">
              <a:solidFill>
                <a:srgbClr val="FF0000"/>
              </a:solidFill>
            </a:endParaRPr>
          </a:p>
          <a:p>
            <a:r>
              <a:rPr lang="nl-NL" altLang="nl-NL" dirty="0" smtClean="0"/>
              <a:t>Nieuwe gemeenschappen: </a:t>
            </a:r>
          </a:p>
          <a:p>
            <a:pPr lvl="1"/>
            <a:r>
              <a:rPr lang="nl-NL" altLang="nl-NL" dirty="0" smtClean="0"/>
              <a:t>genezing door leefwereld van buiten te ontwikkelen, een publieke taak met van buitenaf opgelegd actief burgerschap; politiek en bestuur als fabrikant van sociale verbanden – </a:t>
            </a:r>
            <a:r>
              <a:rPr lang="nl-NL" altLang="nl-NL" dirty="0" smtClean="0">
                <a:solidFill>
                  <a:srgbClr val="FF0000"/>
                </a:solidFill>
              </a:rPr>
              <a:t>gulzig is: doe democratie, participatie samenleving</a:t>
            </a:r>
          </a:p>
          <a:p>
            <a:endParaRPr lang="nl-NL" altLang="nl-NL" dirty="0" smtClean="0"/>
          </a:p>
          <a:p>
            <a:r>
              <a:rPr lang="nl-NL" altLang="nl-NL" dirty="0" smtClean="0"/>
              <a:t>Uitdijend publiek domein! Houdbaarheidsdatum definitief voorbij.</a:t>
            </a:r>
          </a:p>
        </p:txBody>
      </p:sp>
      <p:sp>
        <p:nvSpPr>
          <p:cNvPr id="16388" name="Tijdelijke aanduiding voor dianummer 3"/>
          <p:cNvSpPr>
            <a:spLocks noGrp="1"/>
          </p:cNvSpPr>
          <p:nvPr>
            <p:ph type="sldNum" sz="quarter" idx="4294967295"/>
          </p:nvPr>
        </p:nvSpPr>
        <p:spPr>
          <a:xfrm>
            <a:off x="0" y="6453188"/>
            <a:ext cx="503238" cy="21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fld id="{7D9BE292-9920-42F2-B60E-175ED74E8B18}" type="slidenum">
              <a:rPr lang="nl-NL" altLang="nl-NL" sz="1000" smtClean="0"/>
              <a:pPr eaLnBrk="1" hangingPunct="1">
                <a:spcBef>
                  <a:spcPct val="0"/>
                </a:spcBef>
                <a:buFontTx/>
                <a:buNone/>
              </a:pPr>
              <a:t>17</a:t>
            </a:fld>
            <a:r>
              <a:rPr lang="nl-NL" altLang="nl-NL" sz="1000" b="0" smtClean="0"/>
              <a:t> Ι </a:t>
            </a:r>
            <a:endParaRPr lang="nl-NL" altLang="nl-NL" sz="1000" smtClean="0"/>
          </a:p>
        </p:txBody>
      </p:sp>
    </p:spTree>
    <p:extLst>
      <p:ext uri="{BB962C8B-B14F-4D97-AF65-F5344CB8AC3E}">
        <p14:creationId xmlns:p14="http://schemas.microsoft.com/office/powerpoint/2010/main" val="2475614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endParaRPr lang="nl-NL" dirty="0"/>
          </a:p>
          <a:p>
            <a:pPr marL="0" indent="0" algn="ctr">
              <a:buNone/>
            </a:pPr>
            <a:r>
              <a:rPr lang="nl-NL" dirty="0" smtClean="0"/>
              <a:t>3. een nieuwe verhouding</a:t>
            </a:r>
            <a:endParaRPr lang="nl-NL" dirty="0"/>
          </a:p>
        </p:txBody>
      </p:sp>
    </p:spTree>
    <p:extLst>
      <p:ext uri="{BB962C8B-B14F-4D97-AF65-F5344CB8AC3E}">
        <p14:creationId xmlns:p14="http://schemas.microsoft.com/office/powerpoint/2010/main" val="3051615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484438" y="2060575"/>
            <a:ext cx="3844925" cy="792163"/>
          </a:xfrm>
          <a:prstGeom prst="rect">
            <a:avLst/>
          </a:prstGeom>
          <a:solidFill>
            <a:srgbClr val="92D050"/>
          </a:solidFill>
          <a:ln w="38100">
            <a:solidFill>
              <a:srgbClr val="F2F2F2"/>
            </a:solidFill>
            <a:miter lim="800000"/>
            <a:headEnd/>
            <a:tailEnd/>
          </a:ln>
        </p:spPr>
        <p:txBody>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algn="ctr" eaLnBrk="1" hangingPunct="1">
              <a:spcBef>
                <a:spcPct val="0"/>
              </a:spcBef>
              <a:spcAft>
                <a:spcPts val="1000"/>
              </a:spcAft>
              <a:buFontTx/>
              <a:buNone/>
            </a:pPr>
            <a:r>
              <a:rPr lang="nl-NL" altLang="nl-NL" sz="1200" b="1" baseline="0" dirty="0">
                <a:solidFill>
                  <a:schemeClr val="bg1"/>
                </a:solidFill>
              </a:rPr>
              <a:t>Type 1 activiteiten: </a:t>
            </a:r>
            <a:r>
              <a:rPr lang="nl-NL" altLang="nl-NL" sz="1200" b="1" baseline="0" dirty="0" smtClean="0">
                <a:solidFill>
                  <a:schemeClr val="bg1"/>
                </a:solidFill>
              </a:rPr>
              <a:t>gemeenschap </a:t>
            </a:r>
            <a:r>
              <a:rPr lang="nl-NL" altLang="nl-NL" sz="1200" b="1" baseline="0" dirty="0">
                <a:solidFill>
                  <a:schemeClr val="bg1"/>
                </a:solidFill>
              </a:rPr>
              <a:t>is eigenaar</a:t>
            </a:r>
            <a:endParaRPr lang="nl-NL" altLang="nl-NL" sz="1200" baseline="0" dirty="0">
              <a:solidFill>
                <a:schemeClr val="bg1"/>
              </a:solidFill>
            </a:endParaRPr>
          </a:p>
        </p:txBody>
      </p:sp>
      <p:sp>
        <p:nvSpPr>
          <p:cNvPr id="21507" name="Rectangle 3"/>
          <p:cNvSpPr>
            <a:spLocks noChangeArrowheads="1"/>
          </p:cNvSpPr>
          <p:nvPr/>
        </p:nvSpPr>
        <p:spPr bwMode="auto">
          <a:xfrm>
            <a:off x="2484438" y="2924175"/>
            <a:ext cx="3844925" cy="792163"/>
          </a:xfrm>
          <a:prstGeom prst="rect">
            <a:avLst/>
          </a:prstGeom>
          <a:solidFill>
            <a:srgbClr val="92D050"/>
          </a:solidFill>
          <a:ln w="38100">
            <a:solidFill>
              <a:srgbClr val="F2F2F2"/>
            </a:solidFill>
            <a:miter lim="800000"/>
            <a:headEnd/>
            <a:tailEnd/>
          </a:ln>
        </p:spPr>
        <p:txBody>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algn="ctr" eaLnBrk="1" hangingPunct="1">
              <a:spcBef>
                <a:spcPct val="0"/>
              </a:spcBef>
              <a:spcAft>
                <a:spcPts val="1000"/>
              </a:spcAft>
              <a:buFontTx/>
              <a:buNone/>
            </a:pPr>
            <a:r>
              <a:rPr lang="nl-NL" altLang="nl-NL" sz="1200" b="1" baseline="0" dirty="0">
                <a:solidFill>
                  <a:schemeClr val="bg1"/>
                </a:solidFill>
              </a:rPr>
              <a:t>Type 2 activiteiten: </a:t>
            </a:r>
            <a:r>
              <a:rPr lang="nl-NL" altLang="nl-NL" sz="1200" b="1" baseline="0" dirty="0" smtClean="0">
                <a:solidFill>
                  <a:schemeClr val="bg1"/>
                </a:solidFill>
              </a:rPr>
              <a:t>gemeenschap  </a:t>
            </a:r>
            <a:r>
              <a:rPr lang="nl-NL" altLang="nl-NL" sz="1200" b="1" baseline="0" dirty="0">
                <a:solidFill>
                  <a:schemeClr val="bg1"/>
                </a:solidFill>
              </a:rPr>
              <a:t>is eigenaar en gemeente of maatschappelijke partij levert bijdrage</a:t>
            </a:r>
            <a:endParaRPr lang="nl-NL" altLang="nl-NL" sz="1200" baseline="0" dirty="0">
              <a:solidFill>
                <a:schemeClr val="bg1"/>
              </a:solidFill>
            </a:endParaRPr>
          </a:p>
        </p:txBody>
      </p:sp>
      <p:sp>
        <p:nvSpPr>
          <p:cNvPr id="21508" name="Rectangle 4"/>
          <p:cNvSpPr>
            <a:spLocks noChangeArrowheads="1"/>
          </p:cNvSpPr>
          <p:nvPr/>
        </p:nvSpPr>
        <p:spPr bwMode="auto">
          <a:xfrm>
            <a:off x="2484438" y="3716338"/>
            <a:ext cx="3844925" cy="84137"/>
          </a:xfrm>
          <a:prstGeom prst="rect">
            <a:avLst/>
          </a:prstGeom>
          <a:solidFill>
            <a:srgbClr val="000000"/>
          </a:solidFill>
          <a:ln w="38100">
            <a:solidFill>
              <a:srgbClr val="F2F2F2"/>
            </a:solidFill>
            <a:miter lim="800000"/>
            <a:headEnd/>
            <a:tailEnd/>
          </a:ln>
        </p:spPr>
        <p:txBody>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endParaRPr lang="nl-NL" altLang="nl-NL" sz="1800" baseline="0"/>
          </a:p>
        </p:txBody>
      </p:sp>
      <p:sp>
        <p:nvSpPr>
          <p:cNvPr id="21509" name="Rectangle 5"/>
          <p:cNvSpPr>
            <a:spLocks noChangeArrowheads="1"/>
          </p:cNvSpPr>
          <p:nvPr/>
        </p:nvSpPr>
        <p:spPr bwMode="auto">
          <a:xfrm>
            <a:off x="2484438" y="3789363"/>
            <a:ext cx="3844925" cy="719137"/>
          </a:xfrm>
          <a:prstGeom prst="rect">
            <a:avLst/>
          </a:prstGeom>
          <a:solidFill>
            <a:srgbClr val="00B0F0"/>
          </a:solidFill>
          <a:ln w="38100">
            <a:solidFill>
              <a:srgbClr val="F2F2F2"/>
            </a:solidFill>
            <a:miter lim="800000"/>
            <a:headEnd/>
            <a:tailEnd/>
          </a:ln>
        </p:spPr>
        <p:txBody>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algn="ctr" eaLnBrk="1" hangingPunct="1">
              <a:spcBef>
                <a:spcPct val="0"/>
              </a:spcBef>
              <a:spcAft>
                <a:spcPts val="1000"/>
              </a:spcAft>
              <a:buFontTx/>
              <a:buNone/>
            </a:pPr>
            <a:r>
              <a:rPr lang="nl-NL" altLang="nl-NL" sz="1200" b="1" baseline="0" dirty="0">
                <a:solidFill>
                  <a:schemeClr val="bg1"/>
                </a:solidFill>
              </a:rPr>
              <a:t>Type 3 activiteiten: gemeente of maatschappelijke partij is eigenaar en </a:t>
            </a:r>
            <a:r>
              <a:rPr lang="nl-NL" altLang="nl-NL" sz="1200" b="1" baseline="0" dirty="0" smtClean="0">
                <a:solidFill>
                  <a:schemeClr val="bg1"/>
                </a:solidFill>
              </a:rPr>
              <a:t>burgers leveren </a:t>
            </a:r>
            <a:r>
              <a:rPr lang="nl-NL" altLang="nl-NL" sz="1200" b="1" baseline="0" dirty="0">
                <a:solidFill>
                  <a:schemeClr val="bg1"/>
                </a:solidFill>
              </a:rPr>
              <a:t>bijdrage</a:t>
            </a:r>
            <a:endParaRPr lang="nl-NL" altLang="nl-NL" sz="1200" baseline="0" dirty="0">
              <a:solidFill>
                <a:schemeClr val="bg1"/>
              </a:solidFill>
            </a:endParaRPr>
          </a:p>
        </p:txBody>
      </p:sp>
      <p:sp>
        <p:nvSpPr>
          <p:cNvPr id="21510" name="Rectangle 6"/>
          <p:cNvSpPr>
            <a:spLocks noChangeArrowheads="1"/>
          </p:cNvSpPr>
          <p:nvPr/>
        </p:nvSpPr>
        <p:spPr bwMode="auto">
          <a:xfrm>
            <a:off x="2484438" y="4508500"/>
            <a:ext cx="3844925" cy="792163"/>
          </a:xfrm>
          <a:prstGeom prst="rect">
            <a:avLst/>
          </a:prstGeom>
          <a:solidFill>
            <a:srgbClr val="FF0000"/>
          </a:solidFill>
          <a:ln w="38100">
            <a:solidFill>
              <a:srgbClr val="F2F2F2"/>
            </a:solidFill>
            <a:miter lim="800000"/>
            <a:headEnd/>
            <a:tailEnd/>
          </a:ln>
        </p:spPr>
        <p:txBody>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algn="ctr" eaLnBrk="1" hangingPunct="1">
              <a:spcBef>
                <a:spcPct val="0"/>
              </a:spcBef>
              <a:spcAft>
                <a:spcPts val="1000"/>
              </a:spcAft>
              <a:buFontTx/>
              <a:buNone/>
            </a:pPr>
            <a:r>
              <a:rPr lang="nl-NL" altLang="nl-NL" sz="1200" b="1" baseline="0">
                <a:solidFill>
                  <a:schemeClr val="bg1"/>
                </a:solidFill>
              </a:rPr>
              <a:t>Type 4 activiteiten: gemeente of maatschappelijke partij is eigenaar</a:t>
            </a:r>
            <a:endParaRPr lang="nl-NL" altLang="nl-NL" sz="1200" baseline="0">
              <a:solidFill>
                <a:schemeClr val="bg1"/>
              </a:solidFill>
            </a:endParaRPr>
          </a:p>
        </p:txBody>
      </p:sp>
      <p:sp>
        <p:nvSpPr>
          <p:cNvPr id="21511" name="AutoShape 7"/>
          <p:cNvSpPr>
            <a:spLocks/>
          </p:cNvSpPr>
          <p:nvPr/>
        </p:nvSpPr>
        <p:spPr bwMode="auto">
          <a:xfrm>
            <a:off x="2268538" y="2060575"/>
            <a:ext cx="142875" cy="1655763"/>
          </a:xfrm>
          <a:prstGeom prst="leftBrace">
            <a:avLst>
              <a:gd name="adj1" fmla="val 97540"/>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endParaRPr lang="nl-NL" altLang="nl-NL" sz="1800"/>
          </a:p>
        </p:txBody>
      </p:sp>
      <p:sp>
        <p:nvSpPr>
          <p:cNvPr id="21512" name="AutoShape 8"/>
          <p:cNvSpPr>
            <a:spLocks/>
          </p:cNvSpPr>
          <p:nvPr/>
        </p:nvSpPr>
        <p:spPr bwMode="auto">
          <a:xfrm>
            <a:off x="2268538" y="3860800"/>
            <a:ext cx="142875" cy="1449388"/>
          </a:xfrm>
          <a:prstGeom prst="leftBrace">
            <a:avLst>
              <a:gd name="adj1" fmla="val 96795"/>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endParaRPr lang="nl-NL" altLang="nl-NL" sz="1800"/>
          </a:p>
        </p:txBody>
      </p:sp>
      <p:sp>
        <p:nvSpPr>
          <p:cNvPr id="21513" name="AutoShape 9"/>
          <p:cNvSpPr>
            <a:spLocks/>
          </p:cNvSpPr>
          <p:nvPr/>
        </p:nvSpPr>
        <p:spPr bwMode="auto">
          <a:xfrm>
            <a:off x="6443663" y="2060575"/>
            <a:ext cx="144462" cy="1655763"/>
          </a:xfrm>
          <a:prstGeom prst="rightBrace">
            <a:avLst>
              <a:gd name="adj1" fmla="val 91374"/>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endParaRPr lang="nl-NL" altLang="nl-NL" sz="1800"/>
          </a:p>
        </p:txBody>
      </p:sp>
      <p:sp>
        <p:nvSpPr>
          <p:cNvPr id="21514" name="Text Box 10"/>
          <p:cNvSpPr txBox="1">
            <a:spLocks noChangeArrowheads="1"/>
          </p:cNvSpPr>
          <p:nvPr/>
        </p:nvSpPr>
        <p:spPr bwMode="auto">
          <a:xfrm>
            <a:off x="6659563" y="2708275"/>
            <a:ext cx="1538287"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spcAft>
                <a:spcPts val="1000"/>
              </a:spcAft>
              <a:buFontTx/>
              <a:buNone/>
            </a:pPr>
            <a:r>
              <a:rPr lang="nl-NL" altLang="nl-NL" sz="1600" b="1" baseline="0" dirty="0">
                <a:solidFill>
                  <a:srgbClr val="92D050"/>
                </a:solidFill>
              </a:rPr>
              <a:t>= zelfsturing</a:t>
            </a:r>
            <a:endParaRPr lang="nl-NL" altLang="nl-NL" sz="1600" baseline="0" dirty="0"/>
          </a:p>
        </p:txBody>
      </p:sp>
      <p:sp>
        <p:nvSpPr>
          <p:cNvPr id="21515" name="AutoShape 11"/>
          <p:cNvSpPr>
            <a:spLocks/>
          </p:cNvSpPr>
          <p:nvPr/>
        </p:nvSpPr>
        <p:spPr bwMode="auto">
          <a:xfrm>
            <a:off x="6443663" y="3860800"/>
            <a:ext cx="144462" cy="576263"/>
          </a:xfrm>
          <a:prstGeom prst="rightBrace">
            <a:avLst>
              <a:gd name="adj1" fmla="val 52153"/>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endParaRPr lang="nl-NL" altLang="nl-NL" sz="1800"/>
          </a:p>
        </p:txBody>
      </p:sp>
      <p:sp>
        <p:nvSpPr>
          <p:cNvPr id="21516" name="Text Box 12"/>
          <p:cNvSpPr txBox="1">
            <a:spLocks noChangeArrowheads="1"/>
          </p:cNvSpPr>
          <p:nvPr/>
        </p:nvSpPr>
        <p:spPr bwMode="auto">
          <a:xfrm>
            <a:off x="704002" y="2595562"/>
            <a:ext cx="1368152" cy="585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algn="ctr" eaLnBrk="1" hangingPunct="1">
              <a:spcBef>
                <a:spcPct val="0"/>
              </a:spcBef>
              <a:spcAft>
                <a:spcPts val="1000"/>
              </a:spcAft>
              <a:buFontTx/>
              <a:buNone/>
            </a:pPr>
            <a:r>
              <a:rPr lang="nl-NL" altLang="nl-NL" sz="1600" b="1" baseline="0" dirty="0" smtClean="0"/>
              <a:t>Collectief   domein</a:t>
            </a:r>
            <a:endParaRPr lang="nl-NL" altLang="nl-NL" sz="1600" baseline="0" dirty="0"/>
          </a:p>
        </p:txBody>
      </p:sp>
      <p:sp>
        <p:nvSpPr>
          <p:cNvPr id="21517" name="Text Box 13"/>
          <p:cNvSpPr txBox="1">
            <a:spLocks noChangeArrowheads="1"/>
          </p:cNvSpPr>
          <p:nvPr/>
        </p:nvSpPr>
        <p:spPr bwMode="auto">
          <a:xfrm>
            <a:off x="1086760" y="4413250"/>
            <a:ext cx="1152525" cy="344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r>
              <a:rPr lang="nl-NL" altLang="nl-NL" sz="1600" b="1" baseline="0" dirty="0"/>
              <a:t>Publiek domein</a:t>
            </a:r>
            <a:r>
              <a:rPr lang="nl-NL" altLang="nl-NL" sz="1600" b="1" baseline="0" dirty="0">
                <a:solidFill>
                  <a:srgbClr val="00B0F0"/>
                </a:solidFill>
              </a:rPr>
              <a:t> </a:t>
            </a:r>
            <a:endParaRPr lang="nl-NL" altLang="nl-NL" sz="1600" baseline="0" dirty="0"/>
          </a:p>
        </p:txBody>
      </p:sp>
      <p:sp>
        <p:nvSpPr>
          <p:cNvPr id="21518" name="Tekstvak 15"/>
          <p:cNvSpPr txBox="1">
            <a:spLocks noChangeArrowheads="1"/>
          </p:cNvSpPr>
          <p:nvPr/>
        </p:nvSpPr>
        <p:spPr bwMode="auto">
          <a:xfrm>
            <a:off x="6659563" y="3860800"/>
            <a:ext cx="1944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r>
              <a:rPr lang="nl-NL" altLang="nl-NL" sz="1600" b="1" baseline="0" dirty="0">
                <a:solidFill>
                  <a:srgbClr val="00B0F0"/>
                </a:solidFill>
              </a:rPr>
              <a:t>= interactief beleid maken</a:t>
            </a:r>
            <a:endParaRPr lang="nl-NL" altLang="nl-NL" sz="1600" b="1" dirty="0">
              <a:solidFill>
                <a:srgbClr val="00B0F0"/>
              </a:solidFill>
            </a:endParaRPr>
          </a:p>
        </p:txBody>
      </p:sp>
      <p:sp>
        <p:nvSpPr>
          <p:cNvPr id="21519" name="Tekstvak 17"/>
          <p:cNvSpPr txBox="1">
            <a:spLocks noChangeArrowheads="1"/>
          </p:cNvSpPr>
          <p:nvPr/>
        </p:nvSpPr>
        <p:spPr bwMode="auto">
          <a:xfrm>
            <a:off x="1116013" y="836712"/>
            <a:ext cx="72724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r>
              <a:rPr lang="nl-NL" altLang="nl-NL" sz="2800" dirty="0" smtClean="0"/>
              <a:t>Duiden relatie en positie burger en overheid  </a:t>
            </a:r>
            <a:endParaRPr lang="nl-NL" altLang="nl-NL" sz="2800" dirty="0"/>
          </a:p>
        </p:txBody>
      </p:sp>
    </p:spTree>
    <p:extLst>
      <p:ext uri="{BB962C8B-B14F-4D97-AF65-F5344CB8AC3E}">
        <p14:creationId xmlns:p14="http://schemas.microsoft.com/office/powerpoint/2010/main" val="647319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539552" y="4581128"/>
            <a:ext cx="8229600" cy="854968"/>
          </a:xfrm>
        </p:spPr>
        <p:txBody>
          <a:bodyPr>
            <a:normAutofit/>
          </a:bodyPr>
          <a:lstStyle/>
          <a:p>
            <a:pPr algn="ctr" eaLnBrk="1" hangingPunct="1"/>
            <a:r>
              <a:rPr lang="nl-NL" altLang="nl-NL" sz="2800" dirty="0" smtClean="0"/>
              <a:t>Verandert de overheid mee of lopen we in de weg?</a:t>
            </a:r>
          </a:p>
        </p:txBody>
      </p:sp>
      <p:pic>
        <p:nvPicPr>
          <p:cNvPr id="18435"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980728"/>
            <a:ext cx="7560840" cy="3096344"/>
          </a:xfrm>
        </p:spPr>
      </p:pic>
    </p:spTree>
    <p:extLst>
      <p:ext uri="{BB962C8B-B14F-4D97-AF65-F5344CB8AC3E}">
        <p14:creationId xmlns:p14="http://schemas.microsoft.com/office/powerpoint/2010/main" val="1467569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nummer 1"/>
          <p:cNvSpPr>
            <a:spLocks noGrp="1"/>
          </p:cNvSpPr>
          <p:nvPr>
            <p:ph type="sldNum" sz="quarter" idx="12"/>
          </p:nvPr>
        </p:nvSpPr>
        <p:spPr>
          <a:xfrm>
            <a:off x="900113" y="6453188"/>
            <a:ext cx="792162"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fld id="{855E24A3-CC28-4952-8163-E319555D1F5A}" type="slidenum">
              <a:rPr lang="nl-NL" altLang="nl-NL" sz="1000" b="0" smtClean="0"/>
              <a:pPr eaLnBrk="1" hangingPunct="1">
                <a:spcBef>
                  <a:spcPct val="0"/>
                </a:spcBef>
                <a:buFontTx/>
                <a:buNone/>
              </a:pPr>
              <a:t>20</a:t>
            </a:fld>
            <a:endParaRPr lang="nl-NL" altLang="nl-NL" sz="1000" b="0" smtClean="0"/>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104277"/>
            <a:ext cx="58674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827088" y="765175"/>
            <a:ext cx="7921376" cy="2000548"/>
          </a:xfrm>
          <a:prstGeom prst="rect">
            <a:avLst/>
          </a:prstGeom>
          <a:noFill/>
        </p:spPr>
        <p:txBody>
          <a:bodyPr wrap="square">
            <a:spAutoFit/>
          </a:bodyPr>
          <a:lstStyle/>
          <a:p>
            <a:pPr>
              <a:defRPr/>
            </a:pPr>
            <a:r>
              <a:rPr lang="nl-NL" sz="2400" dirty="0">
                <a:latin typeface="Arial" charset="0"/>
                <a:cs typeface="Arial" charset="0"/>
              </a:rPr>
              <a:t>Gemeenschapsontwikkeling door, van en in de leefwereld </a:t>
            </a:r>
            <a:r>
              <a:rPr lang="nl-NL" sz="2400" dirty="0" smtClean="0">
                <a:latin typeface="Arial" charset="0"/>
                <a:cs typeface="Arial" charset="0"/>
              </a:rPr>
              <a:t>d.m.v. sociale constructie</a:t>
            </a:r>
            <a:r>
              <a:rPr lang="nl-NL" sz="2400" dirty="0">
                <a:latin typeface="Arial" charset="0"/>
                <a:cs typeface="Arial" charset="0"/>
              </a:rPr>
              <a:t>, </a:t>
            </a:r>
          </a:p>
          <a:p>
            <a:pPr>
              <a:defRPr/>
            </a:pPr>
            <a:endParaRPr lang="nl-NL" sz="1600" dirty="0">
              <a:solidFill>
                <a:schemeClr val="accent1">
                  <a:lumMod val="75000"/>
                </a:schemeClr>
              </a:solidFill>
              <a:latin typeface="Arial" charset="0"/>
              <a:cs typeface="Arial" charset="0"/>
            </a:endParaRPr>
          </a:p>
          <a:p>
            <a:pPr lvl="1">
              <a:buFont typeface="Wingdings" pitchFamily="2" charset="2"/>
              <a:buChar char="Ø"/>
              <a:defRPr/>
            </a:pPr>
            <a:r>
              <a:rPr lang="nl-NL" sz="2000" dirty="0">
                <a:latin typeface="Arial" charset="0"/>
                <a:cs typeface="Arial" charset="0"/>
              </a:rPr>
              <a:t>Processturing</a:t>
            </a:r>
          </a:p>
          <a:p>
            <a:pPr lvl="1">
              <a:buFont typeface="Wingdings" pitchFamily="2" charset="2"/>
              <a:buChar char="Ø"/>
              <a:defRPr/>
            </a:pPr>
            <a:r>
              <a:rPr lang="nl-NL" sz="2000" dirty="0">
                <a:latin typeface="Arial" charset="0"/>
                <a:cs typeface="Arial" charset="0"/>
              </a:rPr>
              <a:t>Op overeenstemming gerichte communicatie</a:t>
            </a:r>
          </a:p>
          <a:p>
            <a:pPr lvl="1">
              <a:buFont typeface="Wingdings" pitchFamily="2" charset="2"/>
              <a:buChar char="Ø"/>
              <a:defRPr/>
            </a:pPr>
            <a:r>
              <a:rPr lang="nl-NL" sz="2000" dirty="0">
                <a:latin typeface="Arial" charset="0"/>
                <a:cs typeface="Arial" charset="0"/>
              </a:rPr>
              <a:t>Discover – </a:t>
            </a:r>
            <a:r>
              <a:rPr lang="nl-NL" sz="2000" dirty="0" err="1">
                <a:latin typeface="Arial" charset="0"/>
                <a:cs typeface="Arial" charset="0"/>
              </a:rPr>
              <a:t>Dream</a:t>
            </a:r>
            <a:r>
              <a:rPr lang="nl-NL" sz="2000" dirty="0">
                <a:latin typeface="Arial" charset="0"/>
                <a:cs typeface="Arial" charset="0"/>
              </a:rPr>
              <a:t> – Design - </a:t>
            </a:r>
            <a:r>
              <a:rPr lang="nl-NL" sz="2000" dirty="0" err="1">
                <a:latin typeface="Arial" charset="0"/>
                <a:cs typeface="Arial" charset="0"/>
              </a:rPr>
              <a:t>Destiny</a:t>
            </a:r>
            <a:r>
              <a:rPr lang="nl-NL" sz="2000" dirty="0">
                <a:latin typeface="Arial" charset="0"/>
                <a:cs typeface="Arial" charset="0"/>
              </a:rPr>
              <a:t> </a:t>
            </a:r>
          </a:p>
        </p:txBody>
      </p:sp>
    </p:spTree>
    <p:extLst>
      <p:ext uri="{BB962C8B-B14F-4D97-AF65-F5344CB8AC3E}">
        <p14:creationId xmlns:p14="http://schemas.microsoft.com/office/powerpoint/2010/main" val="3056818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ctr"/>
            <a:r>
              <a:rPr lang="en-US" dirty="0" err="1" smtClean="0"/>
              <a:t>Thema’s</a:t>
            </a:r>
            <a:r>
              <a:rPr lang="en-US" dirty="0" smtClean="0"/>
              <a:t> </a:t>
            </a:r>
            <a:r>
              <a:rPr lang="en-US" dirty="0" err="1" smtClean="0"/>
              <a:t>dorpsontwikkelingsvisies</a:t>
            </a:r>
            <a:endParaRPr lang="nl-NL" dirty="0"/>
          </a:p>
        </p:txBody>
      </p:sp>
      <p:graphicFrame>
        <p:nvGraphicFramePr>
          <p:cNvPr id="4" name="Tijdelijke aanduiding voor inhoud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3575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25400" y="28575"/>
            <a:ext cx="9048750" cy="836613"/>
          </a:xfrm>
        </p:spPr>
        <p:txBody>
          <a:bodyPr/>
          <a:lstStyle/>
          <a:p>
            <a:pPr eaLnBrk="1" hangingPunct="1"/>
            <a:endParaRPr lang="nl-NL" altLang="nl-NL" sz="4000" smtClean="0"/>
          </a:p>
        </p:txBody>
      </p:sp>
      <p:sp>
        <p:nvSpPr>
          <p:cNvPr id="22530" name="Tijdelijke aanduiding voor dia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fld id="{540A694D-CBA6-4DE7-ACD3-8123FB6B7C59}" type="slidenum">
              <a:rPr lang="nl-NL" altLang="nl-NL" sz="1000" smtClean="0"/>
              <a:pPr eaLnBrk="1" hangingPunct="1">
                <a:spcBef>
                  <a:spcPct val="0"/>
                </a:spcBef>
                <a:buFontTx/>
                <a:buNone/>
              </a:pPr>
              <a:t>22</a:t>
            </a:fld>
            <a:endParaRPr lang="nl-NL" altLang="nl-NL" sz="1000" smtClean="0"/>
          </a:p>
        </p:txBody>
      </p:sp>
      <p:sp>
        <p:nvSpPr>
          <p:cNvPr id="238595" name="Line 3"/>
          <p:cNvSpPr>
            <a:spLocks noChangeShapeType="1"/>
          </p:cNvSpPr>
          <p:nvPr/>
        </p:nvSpPr>
        <p:spPr bwMode="auto">
          <a:xfrm>
            <a:off x="250825" y="3716338"/>
            <a:ext cx="84740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2" name="Group 4"/>
          <p:cNvGrpSpPr>
            <a:grpSpLocks/>
          </p:cNvGrpSpPr>
          <p:nvPr/>
        </p:nvGrpSpPr>
        <p:grpSpPr bwMode="auto">
          <a:xfrm>
            <a:off x="285750" y="1341438"/>
            <a:ext cx="8413750" cy="1020762"/>
            <a:chOff x="172" y="845"/>
            <a:chExt cx="5300" cy="643"/>
          </a:xfrm>
        </p:grpSpPr>
        <p:sp>
          <p:nvSpPr>
            <p:cNvPr id="22559" name="Rectangle 5"/>
            <p:cNvSpPr>
              <a:spLocks noChangeArrowheads="1"/>
            </p:cNvSpPr>
            <p:nvPr/>
          </p:nvSpPr>
          <p:spPr bwMode="auto">
            <a:xfrm>
              <a:off x="172" y="845"/>
              <a:ext cx="5300" cy="64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endParaRPr lang="nl-NL" altLang="nl-NL" sz="1800"/>
            </a:p>
          </p:txBody>
        </p:sp>
        <p:sp>
          <p:nvSpPr>
            <p:cNvPr id="22560" name="Text Box 6"/>
            <p:cNvSpPr txBox="1">
              <a:spLocks noChangeArrowheads="1"/>
            </p:cNvSpPr>
            <p:nvPr/>
          </p:nvSpPr>
          <p:spPr bwMode="auto">
            <a:xfrm>
              <a:off x="207" y="956"/>
              <a:ext cx="1815"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r>
                <a:rPr lang="nl-NL" altLang="nl-NL" b="1" dirty="0"/>
                <a:t>Type 1: </a:t>
              </a:r>
            </a:p>
            <a:p>
              <a:pPr eaLnBrk="1" hangingPunct="1">
                <a:spcBef>
                  <a:spcPct val="0"/>
                </a:spcBef>
                <a:buFontTx/>
                <a:buNone/>
              </a:pPr>
              <a:r>
                <a:rPr lang="nl-NL" altLang="nl-NL" b="1" dirty="0" smtClean="0"/>
                <a:t>Gemeenschap e</a:t>
              </a:r>
              <a:r>
                <a:rPr lang="nl-NL" altLang="nl-NL" sz="1600" b="1" dirty="0" smtClean="0"/>
                <a:t>igenaar</a:t>
              </a:r>
              <a:endParaRPr lang="nl-NL" altLang="nl-NL" sz="1600" b="1" dirty="0"/>
            </a:p>
          </p:txBody>
        </p:sp>
      </p:grpSp>
      <p:grpSp>
        <p:nvGrpSpPr>
          <p:cNvPr id="3" name="Group 7"/>
          <p:cNvGrpSpPr>
            <a:grpSpLocks/>
          </p:cNvGrpSpPr>
          <p:nvPr/>
        </p:nvGrpSpPr>
        <p:grpSpPr bwMode="auto">
          <a:xfrm>
            <a:off x="260350" y="2522539"/>
            <a:ext cx="8413750" cy="1028700"/>
            <a:chOff x="164" y="1589"/>
            <a:chExt cx="5300" cy="648"/>
          </a:xfrm>
        </p:grpSpPr>
        <p:sp>
          <p:nvSpPr>
            <p:cNvPr id="22557" name="Rectangle 8"/>
            <p:cNvSpPr>
              <a:spLocks noChangeArrowheads="1"/>
            </p:cNvSpPr>
            <p:nvPr/>
          </p:nvSpPr>
          <p:spPr bwMode="auto">
            <a:xfrm>
              <a:off x="164" y="1589"/>
              <a:ext cx="5300" cy="643"/>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endParaRPr lang="nl-NL" altLang="nl-NL" sz="1800"/>
            </a:p>
          </p:txBody>
        </p:sp>
        <p:sp>
          <p:nvSpPr>
            <p:cNvPr id="22558" name="Text Box 9"/>
            <p:cNvSpPr txBox="1">
              <a:spLocks noChangeArrowheads="1"/>
            </p:cNvSpPr>
            <p:nvPr/>
          </p:nvSpPr>
          <p:spPr bwMode="auto">
            <a:xfrm>
              <a:off x="191" y="1597"/>
              <a:ext cx="1878"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r>
                <a:rPr lang="nl-NL" altLang="nl-NL" b="1" dirty="0"/>
                <a:t>Type 2: </a:t>
              </a:r>
            </a:p>
            <a:p>
              <a:pPr eaLnBrk="1" hangingPunct="1">
                <a:spcBef>
                  <a:spcPct val="0"/>
                </a:spcBef>
                <a:buFontTx/>
                <a:buNone/>
              </a:pPr>
              <a:r>
                <a:rPr lang="nl-NL" altLang="nl-NL" b="1" dirty="0" smtClean="0"/>
                <a:t>Gemeenschap</a:t>
              </a:r>
              <a:r>
                <a:rPr lang="nl-NL" altLang="nl-NL" sz="1800" b="1" baseline="0" dirty="0" smtClean="0"/>
                <a:t> </a:t>
              </a:r>
              <a:r>
                <a:rPr lang="nl-NL" altLang="nl-NL" b="1" baseline="0" dirty="0" smtClean="0"/>
                <a:t> </a:t>
              </a:r>
              <a:r>
                <a:rPr lang="nl-NL" altLang="nl-NL" sz="1600" b="1" dirty="0"/>
                <a:t>eigenaar</a:t>
              </a:r>
            </a:p>
            <a:p>
              <a:pPr eaLnBrk="1" hangingPunct="1">
                <a:spcBef>
                  <a:spcPct val="0"/>
                </a:spcBef>
                <a:buFontTx/>
                <a:buNone/>
              </a:pPr>
              <a:r>
                <a:rPr lang="nl-NL" altLang="nl-NL" sz="1800" b="1" dirty="0"/>
                <a:t> </a:t>
              </a:r>
              <a:r>
                <a:rPr lang="nl-NL" altLang="nl-NL" b="1" dirty="0"/>
                <a:t>+ </a:t>
              </a:r>
              <a:r>
                <a:rPr lang="nl-NL" altLang="nl-NL" sz="1800" b="1" dirty="0" smtClean="0"/>
                <a:t>gemeente</a:t>
              </a:r>
              <a:endParaRPr lang="nl-NL" altLang="nl-NL" sz="1800" b="1" dirty="0"/>
            </a:p>
          </p:txBody>
        </p:sp>
      </p:grpSp>
      <p:grpSp>
        <p:nvGrpSpPr>
          <p:cNvPr id="4" name="Group 10"/>
          <p:cNvGrpSpPr>
            <a:grpSpLocks/>
          </p:cNvGrpSpPr>
          <p:nvPr/>
        </p:nvGrpSpPr>
        <p:grpSpPr bwMode="auto">
          <a:xfrm>
            <a:off x="251520" y="3933056"/>
            <a:ext cx="8413750" cy="1020762"/>
            <a:chOff x="164" y="2485"/>
            <a:chExt cx="5300" cy="643"/>
          </a:xfrm>
          <a:solidFill>
            <a:srgbClr val="00B0F0"/>
          </a:solidFill>
        </p:grpSpPr>
        <p:sp>
          <p:nvSpPr>
            <p:cNvPr id="17437" name="Rectangle 11"/>
            <p:cNvSpPr>
              <a:spLocks noChangeArrowheads="1"/>
            </p:cNvSpPr>
            <p:nvPr/>
          </p:nvSpPr>
          <p:spPr bwMode="auto">
            <a:xfrm>
              <a:off x="164" y="2485"/>
              <a:ext cx="5300" cy="643"/>
            </a:xfrm>
            <a:prstGeom prst="rect">
              <a:avLst/>
            </a:prstGeom>
            <a:grpFill/>
            <a:ln w="9525">
              <a:noFill/>
              <a:miter lim="800000"/>
              <a:headEnd/>
              <a:tailEnd/>
            </a:ln>
          </p:spPr>
          <p:txBody>
            <a:bodyPr wrap="none" anchor="ctr"/>
            <a:lstStyle/>
            <a:p>
              <a:pPr>
                <a:defRPr/>
              </a:pPr>
              <a:endParaRPr lang="nl-NL">
                <a:latin typeface="Arial" charset="0"/>
                <a:cs typeface="Arial" charset="0"/>
              </a:endParaRPr>
            </a:p>
          </p:txBody>
        </p:sp>
        <p:sp>
          <p:nvSpPr>
            <p:cNvPr id="17438" name="Text Box 12"/>
            <p:cNvSpPr txBox="1">
              <a:spLocks noChangeArrowheads="1"/>
            </p:cNvSpPr>
            <p:nvPr/>
          </p:nvSpPr>
          <p:spPr bwMode="auto">
            <a:xfrm>
              <a:off x="183" y="2644"/>
              <a:ext cx="3610" cy="446"/>
            </a:xfrm>
            <a:prstGeom prst="rect">
              <a:avLst/>
            </a:prstGeom>
            <a:grpFill/>
            <a:ln w="9525">
              <a:noFill/>
              <a:miter lim="800000"/>
              <a:headEnd/>
              <a:tailEnd/>
            </a:ln>
          </p:spPr>
          <p:txBody>
            <a:bodyPr wrap="square">
              <a:spAutoFit/>
            </a:bodyPr>
            <a:lstStyle/>
            <a:p>
              <a:pPr>
                <a:defRPr/>
              </a:pPr>
              <a:r>
                <a:rPr lang="nl-NL" sz="2000" b="1" dirty="0">
                  <a:latin typeface="Arial" charset="0"/>
                  <a:cs typeface="Arial" charset="0"/>
                </a:rPr>
                <a:t>Type 3: </a:t>
              </a:r>
            </a:p>
            <a:p>
              <a:pPr>
                <a:defRPr/>
              </a:pPr>
              <a:r>
                <a:rPr lang="nl-NL" sz="2000" b="1" dirty="0" smtClean="0">
                  <a:latin typeface="Arial" charset="0"/>
                  <a:cs typeface="Arial" charset="0"/>
                </a:rPr>
                <a:t>Gemeente eigenaar + gemeenschap</a:t>
              </a:r>
              <a:endParaRPr lang="nl-NL" sz="1600" b="1" dirty="0">
                <a:latin typeface="Arial" charset="0"/>
                <a:cs typeface="Arial" charset="0"/>
              </a:endParaRPr>
            </a:p>
          </p:txBody>
        </p:sp>
      </p:grpSp>
      <p:grpSp>
        <p:nvGrpSpPr>
          <p:cNvPr id="5" name="Group 13"/>
          <p:cNvGrpSpPr>
            <a:grpSpLocks/>
          </p:cNvGrpSpPr>
          <p:nvPr/>
        </p:nvGrpSpPr>
        <p:grpSpPr bwMode="auto">
          <a:xfrm>
            <a:off x="260350" y="5227638"/>
            <a:ext cx="8413750" cy="1020762"/>
            <a:chOff x="164" y="3293"/>
            <a:chExt cx="5300" cy="643"/>
          </a:xfrm>
        </p:grpSpPr>
        <p:sp>
          <p:nvSpPr>
            <p:cNvPr id="22555" name="Rectangle 14"/>
            <p:cNvSpPr>
              <a:spLocks noChangeArrowheads="1"/>
            </p:cNvSpPr>
            <p:nvPr/>
          </p:nvSpPr>
          <p:spPr bwMode="auto">
            <a:xfrm>
              <a:off x="164" y="3293"/>
              <a:ext cx="5300" cy="64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endParaRPr lang="nl-NL" altLang="nl-NL" sz="1800"/>
            </a:p>
          </p:txBody>
        </p:sp>
        <p:sp>
          <p:nvSpPr>
            <p:cNvPr id="22556" name="Text Box 15"/>
            <p:cNvSpPr txBox="1">
              <a:spLocks noChangeArrowheads="1"/>
            </p:cNvSpPr>
            <p:nvPr/>
          </p:nvSpPr>
          <p:spPr bwMode="auto">
            <a:xfrm>
              <a:off x="183" y="3396"/>
              <a:ext cx="1605"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r>
                <a:rPr lang="nl-NL" altLang="nl-NL" b="1"/>
                <a:t>Type 4: </a:t>
              </a:r>
            </a:p>
            <a:p>
              <a:pPr eaLnBrk="1" hangingPunct="1">
                <a:spcBef>
                  <a:spcPct val="0"/>
                </a:spcBef>
                <a:buFontTx/>
                <a:buNone/>
              </a:pPr>
              <a:r>
                <a:rPr lang="nl-NL" altLang="nl-NL" b="1"/>
                <a:t>Gemeente/mp</a:t>
              </a:r>
              <a:r>
                <a:rPr lang="nl-NL" altLang="nl-NL" b="1" baseline="0"/>
                <a:t> </a:t>
              </a:r>
              <a:r>
                <a:rPr lang="nl-NL" altLang="nl-NL" sz="1600" b="1"/>
                <a:t>eigenaar</a:t>
              </a:r>
            </a:p>
          </p:txBody>
        </p:sp>
      </p:grpSp>
      <p:sp>
        <p:nvSpPr>
          <p:cNvPr id="238608" name="Line 16"/>
          <p:cNvSpPr>
            <a:spLocks noChangeShapeType="1"/>
          </p:cNvSpPr>
          <p:nvPr/>
        </p:nvSpPr>
        <p:spPr bwMode="auto">
          <a:xfrm>
            <a:off x="250825" y="2420938"/>
            <a:ext cx="847725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238609" name="Line 17"/>
          <p:cNvSpPr>
            <a:spLocks noChangeShapeType="1"/>
          </p:cNvSpPr>
          <p:nvPr/>
        </p:nvSpPr>
        <p:spPr bwMode="auto">
          <a:xfrm>
            <a:off x="280988" y="5105400"/>
            <a:ext cx="847725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238610" name="Text Box 18"/>
          <p:cNvSpPr txBox="1">
            <a:spLocks noChangeArrowheads="1"/>
          </p:cNvSpPr>
          <p:nvPr/>
        </p:nvSpPr>
        <p:spPr bwMode="auto">
          <a:xfrm>
            <a:off x="2627313" y="1000125"/>
            <a:ext cx="665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r>
              <a:rPr lang="nl-NL" altLang="nl-NL"/>
              <a:t>idee</a:t>
            </a:r>
          </a:p>
        </p:txBody>
      </p:sp>
      <p:sp>
        <p:nvSpPr>
          <p:cNvPr id="238611" name="Text Box 19"/>
          <p:cNvSpPr txBox="1">
            <a:spLocks noChangeArrowheads="1"/>
          </p:cNvSpPr>
          <p:nvPr/>
        </p:nvSpPr>
        <p:spPr bwMode="auto">
          <a:xfrm>
            <a:off x="3800475" y="1012825"/>
            <a:ext cx="172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r>
              <a:rPr lang="nl-NL" altLang="nl-NL"/>
              <a:t>voorbereiding</a:t>
            </a:r>
          </a:p>
        </p:txBody>
      </p:sp>
      <p:sp>
        <p:nvSpPr>
          <p:cNvPr id="238612" name="Text Box 20"/>
          <p:cNvSpPr txBox="1">
            <a:spLocks noChangeArrowheads="1"/>
          </p:cNvSpPr>
          <p:nvPr/>
        </p:nvSpPr>
        <p:spPr bwMode="auto">
          <a:xfrm>
            <a:off x="5740400" y="1012825"/>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r>
              <a:rPr lang="nl-NL" altLang="nl-NL"/>
              <a:t>uitvoering</a:t>
            </a:r>
          </a:p>
        </p:txBody>
      </p:sp>
      <p:sp>
        <p:nvSpPr>
          <p:cNvPr id="238613" name="Text Box 21"/>
          <p:cNvSpPr txBox="1">
            <a:spLocks noChangeArrowheads="1"/>
          </p:cNvSpPr>
          <p:nvPr/>
        </p:nvSpPr>
        <p:spPr bwMode="auto">
          <a:xfrm>
            <a:off x="7370763" y="1012825"/>
            <a:ext cx="1201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eaLnBrk="1" hangingPunct="1">
              <a:spcBef>
                <a:spcPct val="0"/>
              </a:spcBef>
              <a:buFontTx/>
              <a:buNone/>
            </a:pPr>
            <a:r>
              <a:rPr lang="nl-NL" altLang="nl-NL"/>
              <a:t>evaluatie</a:t>
            </a:r>
          </a:p>
        </p:txBody>
      </p:sp>
      <p:sp>
        <p:nvSpPr>
          <p:cNvPr id="238614" name="Line 22"/>
          <p:cNvSpPr>
            <a:spLocks noChangeShapeType="1"/>
          </p:cNvSpPr>
          <p:nvPr/>
        </p:nvSpPr>
        <p:spPr bwMode="auto">
          <a:xfrm>
            <a:off x="3708400" y="1052513"/>
            <a:ext cx="0" cy="51831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238615" name="Line 23"/>
          <p:cNvSpPr>
            <a:spLocks noChangeShapeType="1"/>
          </p:cNvSpPr>
          <p:nvPr/>
        </p:nvSpPr>
        <p:spPr bwMode="auto">
          <a:xfrm>
            <a:off x="2411413" y="1052513"/>
            <a:ext cx="0" cy="51831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238616" name="Line 24"/>
          <p:cNvSpPr>
            <a:spLocks noChangeShapeType="1"/>
          </p:cNvSpPr>
          <p:nvPr/>
        </p:nvSpPr>
        <p:spPr bwMode="auto">
          <a:xfrm>
            <a:off x="5575300" y="1103313"/>
            <a:ext cx="0" cy="51831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238617" name="Line 25"/>
          <p:cNvSpPr>
            <a:spLocks noChangeShapeType="1"/>
          </p:cNvSpPr>
          <p:nvPr/>
        </p:nvSpPr>
        <p:spPr bwMode="auto">
          <a:xfrm>
            <a:off x="7239000" y="1065213"/>
            <a:ext cx="0" cy="51831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238618" name="Line 26"/>
          <p:cNvSpPr>
            <a:spLocks noChangeShapeType="1"/>
          </p:cNvSpPr>
          <p:nvPr/>
        </p:nvSpPr>
        <p:spPr bwMode="auto">
          <a:xfrm>
            <a:off x="8699500" y="1052513"/>
            <a:ext cx="0" cy="51831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nl-NL"/>
          </a:p>
        </p:txBody>
      </p:sp>
      <p:sp>
        <p:nvSpPr>
          <p:cNvPr id="238619" name="Rectangle 27" descr="Brede diagonaal omhoog"/>
          <p:cNvSpPr>
            <a:spLocks noChangeArrowheads="1"/>
          </p:cNvSpPr>
          <p:nvPr/>
        </p:nvSpPr>
        <p:spPr bwMode="auto">
          <a:xfrm>
            <a:off x="2411413" y="1333500"/>
            <a:ext cx="1296987" cy="3629025"/>
          </a:xfrm>
          <a:prstGeom prst="rect">
            <a:avLst/>
          </a:prstGeom>
          <a:pattFill prst="wdUpDiag">
            <a:fgClr>
              <a:schemeClr val="accent1">
                <a:alpha val="39999"/>
              </a:schemeClr>
            </a:fgClr>
            <a:bgClr>
              <a:srgbClr val="969696">
                <a:alpha val="39999"/>
              </a:srgbClr>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algn="ctr" eaLnBrk="1" hangingPunct="1">
              <a:spcBef>
                <a:spcPct val="0"/>
              </a:spcBef>
              <a:buFontTx/>
              <a:buNone/>
            </a:pPr>
            <a:endParaRPr lang="nl-NL" altLang="nl-NL" sz="1800"/>
          </a:p>
        </p:txBody>
      </p:sp>
      <p:sp>
        <p:nvSpPr>
          <p:cNvPr id="238620" name="Text Box 28"/>
          <p:cNvSpPr txBox="1">
            <a:spLocks noChangeArrowheads="1"/>
          </p:cNvSpPr>
          <p:nvPr/>
        </p:nvSpPr>
        <p:spPr bwMode="auto">
          <a:xfrm rot="-1393181">
            <a:off x="2843213" y="2276475"/>
            <a:ext cx="60880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algn="ctr" eaLnBrk="1" hangingPunct="1">
              <a:spcBef>
                <a:spcPct val="0"/>
              </a:spcBef>
              <a:buFontTx/>
              <a:buNone/>
            </a:pPr>
            <a:r>
              <a:rPr lang="nl-NL" altLang="nl-NL" sz="2800" b="1">
                <a:solidFill>
                  <a:srgbClr val="4D4D4D"/>
                </a:solidFill>
              </a:rPr>
              <a:t>ZELFSTURING / DIALOOG</a:t>
            </a:r>
          </a:p>
        </p:txBody>
      </p:sp>
      <p:sp>
        <p:nvSpPr>
          <p:cNvPr id="238621" name="Text Box 29" descr="Brede diagonaal omhoog"/>
          <p:cNvSpPr txBox="1">
            <a:spLocks noChangeArrowheads="1"/>
          </p:cNvSpPr>
          <p:nvPr/>
        </p:nvSpPr>
        <p:spPr bwMode="auto">
          <a:xfrm rot="5400000">
            <a:off x="6967538" y="4235450"/>
            <a:ext cx="3724275" cy="307975"/>
          </a:xfrm>
          <a:prstGeom prst="rect">
            <a:avLst/>
          </a:prstGeom>
          <a:pattFill prst="wdUpDiag">
            <a:fgClr>
              <a:schemeClr val="accent1">
                <a:alpha val="39999"/>
              </a:schemeClr>
            </a:fgClr>
            <a:bgClr>
              <a:srgbClr val="969696">
                <a:alpha val="39999"/>
              </a:srgbClr>
            </a:bgClr>
          </a:patt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algn="ctr" eaLnBrk="1" hangingPunct="1">
              <a:spcBef>
                <a:spcPct val="0"/>
              </a:spcBef>
              <a:buFontTx/>
              <a:buNone/>
            </a:pPr>
            <a:r>
              <a:rPr lang="nl-NL" altLang="nl-NL" b="1"/>
              <a:t>kaders gemeente</a:t>
            </a:r>
          </a:p>
        </p:txBody>
      </p:sp>
      <p:sp>
        <p:nvSpPr>
          <p:cNvPr id="238622" name="Text Box 30"/>
          <p:cNvSpPr txBox="1">
            <a:spLocks noChangeArrowheads="1"/>
          </p:cNvSpPr>
          <p:nvPr/>
        </p:nvSpPr>
        <p:spPr bwMode="auto">
          <a:xfrm>
            <a:off x="2577075" y="3974697"/>
            <a:ext cx="38877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algn="ctr" eaLnBrk="1" hangingPunct="1">
              <a:spcBef>
                <a:spcPct val="0"/>
              </a:spcBef>
              <a:buFontTx/>
              <a:buNone/>
            </a:pPr>
            <a:r>
              <a:rPr lang="nl-NL" altLang="nl-NL" sz="3600" b="1" dirty="0">
                <a:solidFill>
                  <a:srgbClr val="4D4D4D"/>
                </a:solidFill>
              </a:rPr>
              <a:t>interactief</a:t>
            </a:r>
          </a:p>
        </p:txBody>
      </p:sp>
      <p:sp>
        <p:nvSpPr>
          <p:cNvPr id="238623" name="Text Box 31" descr="Brede diagonaal omhoog"/>
          <p:cNvSpPr txBox="1">
            <a:spLocks noChangeArrowheads="1"/>
          </p:cNvSpPr>
          <p:nvPr/>
        </p:nvSpPr>
        <p:spPr bwMode="auto">
          <a:xfrm rot="5400000">
            <a:off x="1526382" y="3018631"/>
            <a:ext cx="3600450" cy="246063"/>
          </a:xfrm>
          <a:prstGeom prst="rect">
            <a:avLst/>
          </a:prstGeom>
          <a:pattFill prst="wdUpDiag">
            <a:fgClr>
              <a:schemeClr val="accent1">
                <a:alpha val="39999"/>
              </a:schemeClr>
            </a:fgClr>
            <a:bgClr>
              <a:srgbClr val="969696">
                <a:alpha val="39999"/>
              </a:srgbClr>
            </a:bgClr>
          </a:patt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algn="ctr" eaLnBrk="1" hangingPunct="1">
              <a:spcBef>
                <a:spcPct val="0"/>
              </a:spcBef>
              <a:buFontTx/>
              <a:buNone/>
            </a:pPr>
            <a:r>
              <a:rPr lang="nl-NL" altLang="nl-NL"/>
              <a:t>visie dorp</a:t>
            </a:r>
          </a:p>
        </p:txBody>
      </p:sp>
      <p:sp>
        <p:nvSpPr>
          <p:cNvPr id="238624" name="Text Box 32"/>
          <p:cNvSpPr txBox="1">
            <a:spLocks noChangeArrowheads="1"/>
          </p:cNvSpPr>
          <p:nvPr/>
        </p:nvSpPr>
        <p:spPr bwMode="auto">
          <a:xfrm rot="-5400000">
            <a:off x="-1243011" y="2327276"/>
            <a:ext cx="2760664"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algn="ctr" eaLnBrk="1" hangingPunct="1">
              <a:spcBef>
                <a:spcPct val="0"/>
              </a:spcBef>
              <a:buFontTx/>
              <a:buNone/>
            </a:pPr>
            <a:r>
              <a:rPr lang="nl-NL" altLang="nl-NL" b="1" dirty="0" smtClean="0"/>
              <a:t>collectief </a:t>
            </a:r>
            <a:r>
              <a:rPr lang="nl-NL" altLang="nl-NL" b="1" dirty="0"/>
              <a:t>domein</a:t>
            </a:r>
          </a:p>
        </p:txBody>
      </p:sp>
      <p:sp>
        <p:nvSpPr>
          <p:cNvPr id="238625" name="Text Box 33"/>
          <p:cNvSpPr txBox="1">
            <a:spLocks noChangeArrowheads="1"/>
          </p:cNvSpPr>
          <p:nvPr/>
        </p:nvSpPr>
        <p:spPr bwMode="auto">
          <a:xfrm rot="-5400000">
            <a:off x="-1289335" y="4882864"/>
            <a:ext cx="2760663" cy="39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Char char="•"/>
              <a:defRPr>
                <a:solidFill>
                  <a:schemeClr val="tx1"/>
                </a:solidFill>
                <a:latin typeface="Arial" pitchFamily="34" charset="0"/>
                <a:cs typeface="Arial" pitchFamily="34" charset="0"/>
              </a:defRPr>
            </a:lvl3pPr>
            <a:lvl4pPr marL="1600200" indent="-228600" eaLnBrk="0" hangingPunct="0">
              <a:spcBef>
                <a:spcPct val="20000"/>
              </a:spcBef>
              <a:buChar char="–"/>
              <a:defRPr sz="1400">
                <a:solidFill>
                  <a:schemeClr val="tx1"/>
                </a:solidFill>
                <a:latin typeface="Arial" pitchFamily="34" charset="0"/>
                <a:cs typeface="Arial" pitchFamily="34" charset="0"/>
              </a:defRPr>
            </a:lvl4pPr>
            <a:lvl5pPr marL="2057400" indent="-228600" eaLnBrk="0" hangingPunct="0">
              <a:spcBef>
                <a:spcPct val="20000"/>
              </a:spcBef>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cs typeface="Arial" pitchFamily="34" charset="0"/>
              </a:defRPr>
            </a:lvl9pPr>
          </a:lstStyle>
          <a:p>
            <a:pPr algn="ctr" eaLnBrk="1" hangingPunct="1">
              <a:spcBef>
                <a:spcPct val="0"/>
              </a:spcBef>
              <a:buFontTx/>
              <a:buNone/>
            </a:pPr>
            <a:r>
              <a:rPr lang="nl-NL" altLang="nl-NL" b="1" dirty="0"/>
              <a:t>Publiek domein</a:t>
            </a:r>
          </a:p>
        </p:txBody>
      </p:sp>
    </p:spTree>
    <p:extLst>
      <p:ext uri="{BB962C8B-B14F-4D97-AF65-F5344CB8AC3E}">
        <p14:creationId xmlns:p14="http://schemas.microsoft.com/office/powerpoint/2010/main" val="1389349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5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86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860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86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86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861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86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861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86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861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86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861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862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862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861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862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8623"/>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8624"/>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8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animBg="1"/>
      <p:bldP spid="238608" grpId="0" animBg="1"/>
      <p:bldP spid="238609" grpId="0" animBg="1"/>
      <p:bldP spid="238610" grpId="0"/>
      <p:bldP spid="238611" grpId="0"/>
      <p:bldP spid="238612" grpId="0"/>
      <p:bldP spid="238613" grpId="0"/>
      <p:bldP spid="238614" grpId="0" animBg="1"/>
      <p:bldP spid="238615" grpId="0" animBg="1"/>
      <p:bldP spid="238616" grpId="0" animBg="1"/>
      <p:bldP spid="238617" grpId="0" animBg="1"/>
      <p:bldP spid="238618" grpId="0" animBg="1"/>
      <p:bldP spid="238619" grpId="0" animBg="1"/>
      <p:bldP spid="238620" grpId="0"/>
      <p:bldP spid="238621" grpId="0" animBg="1"/>
      <p:bldP spid="238622" grpId="0"/>
      <p:bldP spid="238623" grpId="0" animBg="1"/>
      <p:bldP spid="238624" grpId="0"/>
      <p:bldP spid="2386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fld id="{FFD67794-ABD5-4CA5-B079-EC41CEADBCFA}" type="slidenum">
              <a:rPr kumimoji="0" lang="nl-NL" altLang="nl-NL" sz="1000" b="0" smtClean="0">
                <a:solidFill>
                  <a:schemeClr val="tx1"/>
                </a:solidFill>
              </a:rPr>
              <a:pPr/>
              <a:t>23</a:t>
            </a:fld>
            <a:endParaRPr kumimoji="0" lang="nl-NL" altLang="nl-NL" sz="1000" b="0" smtClean="0">
              <a:solidFill>
                <a:schemeClr val="tx1"/>
              </a:solidFill>
            </a:endParaRPr>
          </a:p>
        </p:txBody>
      </p:sp>
      <p:sp>
        <p:nvSpPr>
          <p:cNvPr id="7171" name="Toelichting met afgeronde rechthoek 4"/>
          <p:cNvSpPr>
            <a:spLocks noChangeArrowheads="1"/>
          </p:cNvSpPr>
          <p:nvPr/>
        </p:nvSpPr>
        <p:spPr bwMode="auto">
          <a:xfrm>
            <a:off x="4319588" y="1447800"/>
            <a:ext cx="2413000" cy="757238"/>
          </a:xfrm>
          <a:prstGeom prst="wedgeRoundRectCallout">
            <a:avLst>
              <a:gd name="adj1" fmla="val -46579"/>
              <a:gd name="adj2" fmla="val 135884"/>
              <a:gd name="adj3" fmla="val 16667"/>
            </a:avLst>
          </a:prstGeom>
          <a:solidFill>
            <a:srgbClr val="99FFCC"/>
          </a:solidFill>
          <a:ln w="9525" algn="ctr">
            <a:solidFill>
              <a:srgbClr val="000000"/>
            </a:solidFill>
            <a:round/>
            <a:headEnd/>
            <a:tailEnd/>
          </a:ln>
        </p:spPr>
        <p:txBody>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r>
              <a:rPr lang="nl-NL" altLang="nl-NL" sz="1800"/>
              <a:t>2. Betekenisvolle initiatieven nemen</a:t>
            </a:r>
          </a:p>
        </p:txBody>
      </p:sp>
      <p:sp>
        <p:nvSpPr>
          <p:cNvPr id="7172" name="Toelichting met afgeronde rechthoek 6"/>
          <p:cNvSpPr>
            <a:spLocks noChangeArrowheads="1"/>
          </p:cNvSpPr>
          <p:nvPr/>
        </p:nvSpPr>
        <p:spPr bwMode="auto">
          <a:xfrm>
            <a:off x="5364163" y="2997200"/>
            <a:ext cx="1944687" cy="719138"/>
          </a:xfrm>
          <a:prstGeom prst="wedgeRoundRectCallout">
            <a:avLst>
              <a:gd name="adj1" fmla="val -85588"/>
              <a:gd name="adj2" fmla="val 22120"/>
              <a:gd name="adj3" fmla="val 16667"/>
            </a:avLst>
          </a:prstGeom>
          <a:solidFill>
            <a:srgbClr val="99FFCC"/>
          </a:solidFill>
          <a:ln w="9525" algn="ctr">
            <a:solidFill>
              <a:srgbClr val="000000"/>
            </a:solidFill>
            <a:round/>
            <a:headEnd/>
            <a:tailEnd/>
          </a:ln>
        </p:spPr>
        <p:txBody>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r>
              <a:rPr lang="nl-NL" altLang="nl-NL" sz="1800"/>
              <a:t>3. Belang van samenwerking</a:t>
            </a:r>
          </a:p>
        </p:txBody>
      </p:sp>
      <p:sp>
        <p:nvSpPr>
          <p:cNvPr id="7173" name="Toelichting met afgeronde rechthoek 7"/>
          <p:cNvSpPr>
            <a:spLocks noChangeArrowheads="1"/>
          </p:cNvSpPr>
          <p:nvPr/>
        </p:nvSpPr>
        <p:spPr bwMode="auto">
          <a:xfrm>
            <a:off x="684213" y="4743450"/>
            <a:ext cx="1584325" cy="566738"/>
          </a:xfrm>
          <a:prstGeom prst="wedgeRoundRectCallout">
            <a:avLst>
              <a:gd name="adj1" fmla="val 100005"/>
              <a:gd name="adj2" fmla="val -137889"/>
              <a:gd name="adj3" fmla="val 16667"/>
            </a:avLst>
          </a:prstGeom>
          <a:solidFill>
            <a:srgbClr val="99FFCC"/>
          </a:solidFill>
          <a:ln w="9525" algn="ctr">
            <a:solidFill>
              <a:srgbClr val="000000"/>
            </a:solidFill>
            <a:round/>
            <a:headEnd/>
            <a:tailEnd/>
          </a:ln>
        </p:spPr>
        <p:txBody>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r>
              <a:rPr lang="nl-NL" altLang="nl-NL" sz="1800"/>
              <a:t>6. Heelheid</a:t>
            </a:r>
          </a:p>
        </p:txBody>
      </p:sp>
      <p:sp>
        <p:nvSpPr>
          <p:cNvPr id="7174" name="Toelichting met afgeronde rechthoek 8"/>
          <p:cNvSpPr>
            <a:spLocks noChangeArrowheads="1"/>
          </p:cNvSpPr>
          <p:nvPr/>
        </p:nvSpPr>
        <p:spPr bwMode="auto">
          <a:xfrm>
            <a:off x="323850" y="3114675"/>
            <a:ext cx="1511300" cy="525463"/>
          </a:xfrm>
          <a:prstGeom prst="wedgeRoundRectCallout">
            <a:avLst>
              <a:gd name="adj1" fmla="val 106171"/>
              <a:gd name="adj2" fmla="val 32468"/>
              <a:gd name="adj3" fmla="val 16667"/>
            </a:avLst>
          </a:prstGeom>
          <a:solidFill>
            <a:srgbClr val="99FFCC"/>
          </a:solidFill>
          <a:ln w="9525" algn="ctr">
            <a:solidFill>
              <a:srgbClr val="000000"/>
            </a:solidFill>
            <a:round/>
            <a:headEnd/>
            <a:tailEnd/>
          </a:ln>
        </p:spPr>
        <p:txBody>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r>
              <a:rPr lang="nl-NL" altLang="nl-NL" sz="1800"/>
              <a:t>7. Identiteit</a:t>
            </a:r>
          </a:p>
        </p:txBody>
      </p:sp>
      <p:sp>
        <p:nvSpPr>
          <p:cNvPr id="7175" name="Toelichting met afgeronde rechthoek 9"/>
          <p:cNvSpPr>
            <a:spLocks noChangeArrowheads="1"/>
          </p:cNvSpPr>
          <p:nvPr/>
        </p:nvSpPr>
        <p:spPr bwMode="auto">
          <a:xfrm>
            <a:off x="684213" y="1447800"/>
            <a:ext cx="2519362" cy="647700"/>
          </a:xfrm>
          <a:prstGeom prst="wedgeRoundRectCallout">
            <a:avLst>
              <a:gd name="adj1" fmla="val 51407"/>
              <a:gd name="adj2" fmla="val 166519"/>
              <a:gd name="adj3" fmla="val 16667"/>
            </a:avLst>
          </a:prstGeom>
          <a:solidFill>
            <a:srgbClr val="99FFCC"/>
          </a:solidFill>
          <a:ln w="9525" algn="ctr">
            <a:solidFill>
              <a:srgbClr val="000000"/>
            </a:solidFill>
            <a:round/>
            <a:headEnd/>
            <a:tailEnd/>
          </a:ln>
        </p:spPr>
        <p:txBody>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pPr algn="ctr"/>
            <a:r>
              <a:rPr lang="nl-NL" altLang="nl-NL" sz="1800"/>
              <a:t>1. Toekomstgericht denken</a:t>
            </a:r>
          </a:p>
        </p:txBody>
      </p:sp>
      <p:sp>
        <p:nvSpPr>
          <p:cNvPr id="7176" name="Toelichting met afgeronde rechthoek 10"/>
          <p:cNvSpPr>
            <a:spLocks noChangeArrowheads="1"/>
          </p:cNvSpPr>
          <p:nvPr/>
        </p:nvSpPr>
        <p:spPr bwMode="auto">
          <a:xfrm>
            <a:off x="2919413" y="5407025"/>
            <a:ext cx="1655762" cy="542925"/>
          </a:xfrm>
          <a:prstGeom prst="wedgeRoundRectCallout">
            <a:avLst>
              <a:gd name="adj1" fmla="val -18574"/>
              <a:gd name="adj2" fmla="val -273884"/>
              <a:gd name="adj3" fmla="val 16667"/>
            </a:avLst>
          </a:prstGeom>
          <a:solidFill>
            <a:srgbClr val="99FFCC"/>
          </a:solidFill>
          <a:ln w="9525" algn="ctr">
            <a:solidFill>
              <a:srgbClr val="000000"/>
            </a:solidFill>
            <a:round/>
            <a:headEnd/>
            <a:tailEnd/>
          </a:ln>
        </p:spPr>
        <p:txBody>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r>
              <a:rPr lang="nl-NL" altLang="nl-NL" sz="1800"/>
              <a:t>5. Waarden</a:t>
            </a:r>
          </a:p>
        </p:txBody>
      </p:sp>
      <p:sp>
        <p:nvSpPr>
          <p:cNvPr id="7177" name="Toelichting met afgeronde rechthoek 11"/>
          <p:cNvSpPr>
            <a:spLocks noChangeArrowheads="1"/>
          </p:cNvSpPr>
          <p:nvPr/>
        </p:nvSpPr>
        <p:spPr bwMode="auto">
          <a:xfrm>
            <a:off x="5264150" y="4699000"/>
            <a:ext cx="2141538" cy="611188"/>
          </a:xfrm>
          <a:prstGeom prst="wedgeRoundRectCallout">
            <a:avLst>
              <a:gd name="adj1" fmla="val -72468"/>
              <a:gd name="adj2" fmla="val -132361"/>
              <a:gd name="adj3" fmla="val 16667"/>
            </a:avLst>
          </a:prstGeom>
          <a:solidFill>
            <a:srgbClr val="99FFCC"/>
          </a:solidFill>
          <a:ln w="9525" algn="ctr">
            <a:solidFill>
              <a:srgbClr val="000000"/>
            </a:solidFill>
            <a:round/>
            <a:headEnd/>
            <a:tailEnd/>
          </a:ln>
        </p:spPr>
        <p:txBody>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r>
              <a:rPr lang="nl-NL" altLang="nl-NL" sz="1800"/>
              <a:t>4. Eigenaarschap</a:t>
            </a:r>
          </a:p>
        </p:txBody>
      </p:sp>
      <p:pic>
        <p:nvPicPr>
          <p:cNvPr id="7178" name="Tijdelijke aanduiding voor inhoud 3" descr="Foto header Beringe legt een moza+»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2887663"/>
            <a:ext cx="2087562"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3059832" y="548680"/>
            <a:ext cx="2808585" cy="400110"/>
          </a:xfrm>
          <a:prstGeom prst="rect">
            <a:avLst/>
          </a:prstGeom>
          <a:noFill/>
        </p:spPr>
        <p:txBody>
          <a:bodyPr wrap="square" rtlCol="0">
            <a:spAutoFit/>
          </a:bodyPr>
          <a:lstStyle/>
          <a:p>
            <a:r>
              <a:rPr lang="nl-NL" sz="2000" b="1" dirty="0" smtClean="0"/>
              <a:t>Vitale gemeenschap</a:t>
            </a:r>
            <a:endParaRPr lang="nl-NL" sz="2000" b="1" dirty="0"/>
          </a:p>
        </p:txBody>
      </p:sp>
    </p:spTree>
    <p:extLst>
      <p:ext uri="{BB962C8B-B14F-4D97-AF65-F5344CB8AC3E}">
        <p14:creationId xmlns:p14="http://schemas.microsoft.com/office/powerpoint/2010/main" val="159536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5" name="Titel 15"/>
          <p:cNvSpPr>
            <a:spLocks noGrp="1"/>
          </p:cNvSpPr>
          <p:nvPr>
            <p:ph type="title"/>
          </p:nvPr>
        </p:nvSpPr>
        <p:spPr bwMode="auto">
          <a:xfrm>
            <a:off x="3036887" y="548035"/>
            <a:ext cx="4217987" cy="720725"/>
          </a:xfrm>
          <a:prstGeom prst="wedgeRoundRectCallout">
            <a:avLst>
              <a:gd name="adj1" fmla="val -20833"/>
              <a:gd name="adj2" fmla="val 62500"/>
              <a:gd name="adj3" fmla="val 16667"/>
            </a:avLst>
          </a:prstGeom>
          <a:solidFill>
            <a:srgbClr val="FFFFFF"/>
          </a:solidFill>
          <a:ln algn="ctr">
            <a:solidFill>
              <a:srgbClr val="000000"/>
            </a:solidFill>
            <a:round/>
            <a:headEnd/>
            <a:tailEnd/>
          </a:ln>
        </p:spPr>
        <p:txBody>
          <a:bodyPr vert="horz" wrap="square" lIns="91440" tIns="45720" rIns="91440" bIns="45720" numCol="1" anchor="t" anchorCtr="0" compatLnSpc="1">
            <a:prstTxWarp prst="textNoShape">
              <a:avLst/>
            </a:prstTxWarp>
          </a:bodyPr>
          <a:lstStyle/>
          <a:p>
            <a:r>
              <a:rPr lang="nl-NL" altLang="nl-NL" sz="1600" b="1" dirty="0" smtClean="0"/>
              <a:t>Rol </a:t>
            </a:r>
            <a:r>
              <a:rPr lang="nl-NL" altLang="nl-NL" sz="2000" b="1" dirty="0" smtClean="0"/>
              <a:t>opbouwwerk</a:t>
            </a:r>
            <a:r>
              <a:rPr lang="nl-NL" altLang="nl-NL" sz="1600" b="1" dirty="0" smtClean="0"/>
              <a:t> in een gemeenschap op zoek naar ontwikkeling</a:t>
            </a:r>
          </a:p>
        </p:txBody>
      </p:sp>
      <p:pic>
        <p:nvPicPr>
          <p:cNvPr id="112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5400" y="1628775"/>
            <a:ext cx="998538" cy="22320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6" name="Tijdelijke aanduiding voor dianummer 3"/>
          <p:cNvSpPr>
            <a:spLocks noGrp="1"/>
          </p:cNvSpPr>
          <p:nvPr>
            <p:ph type="sldNum" sz="quarter" idx="4294967295"/>
          </p:nvPr>
        </p:nvSpPr>
        <p:spPr>
          <a:xfrm>
            <a:off x="8570913" y="6500813"/>
            <a:ext cx="573087"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fld id="{E4096AAD-784F-46E8-B7BF-F7F88C15379B}" type="slidenum">
              <a:rPr kumimoji="0" lang="nl-NL" altLang="nl-NL" sz="1000" b="0" smtClean="0">
                <a:solidFill>
                  <a:schemeClr val="tx1"/>
                </a:solidFill>
              </a:rPr>
              <a:pPr/>
              <a:t>24</a:t>
            </a:fld>
            <a:endParaRPr kumimoji="0" lang="nl-NL" altLang="nl-NL" sz="1000" b="0" smtClean="0">
              <a:solidFill>
                <a:schemeClr val="tx1"/>
              </a:solidFill>
            </a:endParaRPr>
          </a:p>
        </p:txBody>
      </p:sp>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514475"/>
            <a:ext cx="1382713" cy="234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9" name="Ovale toelichting 6"/>
          <p:cNvSpPr>
            <a:spLocks noChangeArrowheads="1"/>
          </p:cNvSpPr>
          <p:nvPr/>
        </p:nvSpPr>
        <p:spPr bwMode="auto">
          <a:xfrm>
            <a:off x="4875213" y="1412776"/>
            <a:ext cx="1943100" cy="1763985"/>
          </a:xfrm>
          <a:prstGeom prst="wedgeEllipseCallout">
            <a:avLst>
              <a:gd name="adj1" fmla="val -79370"/>
              <a:gd name="adj2" fmla="val 41719"/>
            </a:avLst>
          </a:prstGeom>
          <a:solidFill>
            <a:srgbClr val="FFFFFF"/>
          </a:solidFill>
          <a:ln w="9525" algn="ctr">
            <a:solidFill>
              <a:srgbClr val="000000"/>
            </a:solidFill>
            <a:round/>
            <a:headEnd/>
            <a:tailEnd/>
          </a:ln>
        </p:spPr>
        <p:txBody>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pPr algn="ctr"/>
            <a:r>
              <a:rPr lang="nl-NL" altLang="nl-NL" sz="1400" dirty="0" smtClean="0"/>
              <a:t>Wijk/dorp inzet </a:t>
            </a:r>
            <a:r>
              <a:rPr lang="nl-NL" altLang="nl-NL" sz="1400" dirty="0"/>
              <a:t>op basis van de logica van de </a:t>
            </a:r>
          </a:p>
          <a:p>
            <a:pPr algn="ctr"/>
            <a:r>
              <a:rPr lang="nl-NL" altLang="nl-NL" sz="1400" dirty="0"/>
              <a:t>lokale gemeenschap </a:t>
            </a:r>
          </a:p>
        </p:txBody>
      </p:sp>
      <p:sp>
        <p:nvSpPr>
          <p:cNvPr id="11270" name="Ovale toelichting 8"/>
          <p:cNvSpPr>
            <a:spLocks noChangeArrowheads="1"/>
          </p:cNvSpPr>
          <p:nvPr/>
        </p:nvSpPr>
        <p:spPr bwMode="auto">
          <a:xfrm>
            <a:off x="5442884" y="3482975"/>
            <a:ext cx="1873250" cy="1476375"/>
          </a:xfrm>
          <a:prstGeom prst="wedgeEllipseCallout">
            <a:avLst>
              <a:gd name="adj1" fmla="val -108140"/>
              <a:gd name="adj2" fmla="val -48853"/>
            </a:avLst>
          </a:prstGeom>
          <a:solidFill>
            <a:srgbClr val="FFFFFF"/>
          </a:solidFill>
          <a:ln w="9525" algn="ctr">
            <a:solidFill>
              <a:srgbClr val="000000"/>
            </a:solidFill>
            <a:round/>
            <a:headEnd/>
            <a:tailEnd/>
          </a:ln>
        </p:spPr>
        <p:txBody>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pPr algn="ctr"/>
            <a:r>
              <a:rPr lang="nl-NL" altLang="nl-NL" sz="1400" dirty="0"/>
              <a:t>Doorbreek het ‘silo-denken’ </a:t>
            </a:r>
          </a:p>
          <a:p>
            <a:pPr algn="ctr"/>
            <a:r>
              <a:rPr lang="nl-NL" altLang="nl-NL" sz="1400" dirty="0"/>
              <a:t>bij organisaties </a:t>
            </a:r>
          </a:p>
        </p:txBody>
      </p:sp>
      <p:sp>
        <p:nvSpPr>
          <p:cNvPr id="11271" name="Ovale toelichting 9"/>
          <p:cNvSpPr>
            <a:spLocks noChangeArrowheads="1"/>
          </p:cNvSpPr>
          <p:nvPr/>
        </p:nvSpPr>
        <p:spPr bwMode="auto">
          <a:xfrm>
            <a:off x="1042988" y="1052513"/>
            <a:ext cx="1584325" cy="1296987"/>
          </a:xfrm>
          <a:prstGeom prst="wedgeEllipseCallout">
            <a:avLst>
              <a:gd name="adj1" fmla="val 91069"/>
              <a:gd name="adj2" fmla="val 67889"/>
            </a:avLst>
          </a:prstGeom>
          <a:solidFill>
            <a:srgbClr val="FFFFFF"/>
          </a:solidFill>
          <a:ln w="9525" algn="ctr">
            <a:solidFill>
              <a:srgbClr val="000000"/>
            </a:solidFill>
            <a:round/>
            <a:headEnd/>
            <a:tailEnd/>
          </a:ln>
        </p:spPr>
        <p:txBody>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r>
              <a:rPr lang="nl-NL" altLang="nl-NL" sz="1400"/>
              <a:t>Wij richten </a:t>
            </a:r>
          </a:p>
          <a:p>
            <a:r>
              <a:rPr lang="nl-NL" altLang="nl-NL" sz="1400"/>
              <a:t>zelf onze </a:t>
            </a:r>
          </a:p>
          <a:p>
            <a:r>
              <a:rPr lang="nl-NL" altLang="nl-NL" sz="1400"/>
              <a:t>leefwereld in</a:t>
            </a:r>
          </a:p>
        </p:txBody>
      </p:sp>
      <p:sp>
        <p:nvSpPr>
          <p:cNvPr id="11272" name="Ovale toelichting 10"/>
          <p:cNvSpPr>
            <a:spLocks noChangeArrowheads="1"/>
          </p:cNvSpPr>
          <p:nvPr/>
        </p:nvSpPr>
        <p:spPr bwMode="auto">
          <a:xfrm>
            <a:off x="107950" y="2492375"/>
            <a:ext cx="2016125" cy="1728788"/>
          </a:xfrm>
          <a:prstGeom prst="wedgeEllipseCallout">
            <a:avLst>
              <a:gd name="adj1" fmla="val 106824"/>
              <a:gd name="adj2" fmla="val -21736"/>
            </a:avLst>
          </a:prstGeom>
          <a:solidFill>
            <a:srgbClr val="FFFFFF"/>
          </a:solidFill>
          <a:ln w="9525" algn="ctr">
            <a:solidFill>
              <a:srgbClr val="000000"/>
            </a:solidFill>
            <a:round/>
            <a:headEnd/>
            <a:tailEnd/>
          </a:ln>
        </p:spPr>
        <p:txBody>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pPr algn="ctr"/>
            <a:r>
              <a:rPr lang="nl-NL" altLang="nl-NL" sz="1400"/>
              <a:t>Wij zien onszelf</a:t>
            </a:r>
          </a:p>
          <a:p>
            <a:pPr algn="ctr"/>
            <a:r>
              <a:rPr lang="nl-NL" altLang="nl-NL" sz="1400"/>
              <a:t>niet als een </a:t>
            </a:r>
          </a:p>
          <a:p>
            <a:pPr algn="ctr"/>
            <a:r>
              <a:rPr lang="nl-NL" altLang="nl-NL" sz="1400"/>
              <a:t>groep mensen met allerlei </a:t>
            </a:r>
          </a:p>
          <a:p>
            <a:pPr algn="ctr"/>
            <a:r>
              <a:rPr lang="nl-NL" altLang="nl-NL" sz="1400"/>
              <a:t>problemen </a:t>
            </a:r>
          </a:p>
        </p:txBody>
      </p:sp>
      <p:sp>
        <p:nvSpPr>
          <p:cNvPr id="11273" name="Ovale toelichting 11"/>
          <p:cNvSpPr>
            <a:spLocks noChangeArrowheads="1"/>
          </p:cNvSpPr>
          <p:nvPr/>
        </p:nvSpPr>
        <p:spPr bwMode="auto">
          <a:xfrm>
            <a:off x="1185863" y="4545013"/>
            <a:ext cx="1935162" cy="1441450"/>
          </a:xfrm>
          <a:prstGeom prst="wedgeEllipseCallout">
            <a:avLst>
              <a:gd name="adj1" fmla="val 39620"/>
              <a:gd name="adj2" fmla="val -95912"/>
            </a:avLst>
          </a:prstGeom>
          <a:solidFill>
            <a:srgbClr val="FFFFFF"/>
          </a:solidFill>
          <a:ln w="9525" algn="ctr">
            <a:solidFill>
              <a:srgbClr val="000000"/>
            </a:solidFill>
            <a:round/>
            <a:headEnd/>
            <a:tailEnd/>
          </a:ln>
        </p:spPr>
        <p:txBody>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pPr algn="ctr"/>
            <a:r>
              <a:rPr lang="nl-NL" altLang="nl-NL" sz="1400"/>
              <a:t>Onze hoogste prioriteit is het sterker worden als gemeenschap</a:t>
            </a:r>
          </a:p>
        </p:txBody>
      </p:sp>
      <p:sp>
        <p:nvSpPr>
          <p:cNvPr id="11274" name="Ovale toelichting 12"/>
          <p:cNvSpPr>
            <a:spLocks noChangeArrowheads="1"/>
          </p:cNvSpPr>
          <p:nvPr/>
        </p:nvSpPr>
        <p:spPr bwMode="auto">
          <a:xfrm>
            <a:off x="3563888" y="4797152"/>
            <a:ext cx="2087563" cy="1403350"/>
          </a:xfrm>
          <a:prstGeom prst="wedgeEllipseCallout">
            <a:avLst>
              <a:gd name="adj1" fmla="val -39217"/>
              <a:gd name="adj2" fmla="val -115953"/>
            </a:avLst>
          </a:prstGeom>
          <a:solidFill>
            <a:srgbClr val="FFFFFF"/>
          </a:solidFill>
          <a:ln w="9525" algn="ctr">
            <a:solidFill>
              <a:srgbClr val="000000"/>
            </a:solidFill>
            <a:round/>
            <a:headEnd/>
            <a:tailEnd/>
          </a:ln>
        </p:spPr>
        <p:txBody>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pPr algn="ctr"/>
            <a:r>
              <a:rPr lang="nl-NL" altLang="nl-NL" sz="1400" dirty="0"/>
              <a:t>We hebben </a:t>
            </a:r>
          </a:p>
          <a:p>
            <a:pPr algn="ctr"/>
            <a:r>
              <a:rPr lang="nl-NL" altLang="nl-NL" sz="1400" dirty="0"/>
              <a:t>behoefte aan kwalitatieve </a:t>
            </a:r>
          </a:p>
          <a:p>
            <a:pPr algn="ctr"/>
            <a:r>
              <a:rPr lang="nl-NL" altLang="nl-NL" sz="1400" dirty="0"/>
              <a:t>ondersteuning </a:t>
            </a:r>
          </a:p>
          <a:p>
            <a:pPr algn="ctr"/>
            <a:r>
              <a:rPr lang="nl-NL" altLang="nl-NL" sz="1400" dirty="0"/>
              <a:t>op maat </a:t>
            </a:r>
          </a:p>
        </p:txBody>
      </p:sp>
    </p:spTree>
    <p:extLst>
      <p:ext uri="{BB962C8B-B14F-4D97-AF65-F5344CB8AC3E}">
        <p14:creationId xmlns:p14="http://schemas.microsoft.com/office/powerpoint/2010/main" val="2966714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12398" y="908720"/>
            <a:ext cx="9468544" cy="854968"/>
          </a:xfrm>
        </p:spPr>
        <p:txBody>
          <a:bodyPr>
            <a:normAutofit/>
          </a:bodyPr>
          <a:lstStyle/>
          <a:p>
            <a:pPr eaLnBrk="1" hangingPunct="1"/>
            <a:r>
              <a:rPr lang="nl-NL" sz="2800" dirty="0" smtClean="0"/>
              <a:t>De communicatieve overheid en netwerkvoorwaarden</a:t>
            </a:r>
          </a:p>
        </p:txBody>
      </p:sp>
      <p:sp>
        <p:nvSpPr>
          <p:cNvPr id="28675" name="Tijdelijke aanduiding voor inhoud 2"/>
          <p:cNvSpPr>
            <a:spLocks noGrp="1"/>
          </p:cNvSpPr>
          <p:nvPr>
            <p:ph idx="1"/>
          </p:nvPr>
        </p:nvSpPr>
        <p:spPr>
          <a:xfrm>
            <a:off x="457200" y="2204864"/>
            <a:ext cx="8229600" cy="3921299"/>
          </a:xfrm>
        </p:spPr>
        <p:txBody>
          <a:bodyPr>
            <a:normAutofit/>
          </a:bodyPr>
          <a:lstStyle/>
          <a:p>
            <a:pPr marL="457200" indent="-457200" eaLnBrk="1" hangingPunct="1">
              <a:buFontTx/>
              <a:buAutoNum type="arabicPeriod"/>
              <a:defRPr/>
            </a:pPr>
            <a:r>
              <a:rPr lang="nl-NL" sz="2400" dirty="0" smtClean="0"/>
              <a:t>Partner</a:t>
            </a:r>
          </a:p>
          <a:p>
            <a:pPr marL="457200" indent="-457200" eaLnBrk="1" hangingPunct="1">
              <a:buFontTx/>
              <a:buAutoNum type="arabicPeriod"/>
              <a:defRPr/>
            </a:pPr>
            <a:r>
              <a:rPr lang="nl-NL" sz="2400" dirty="0" smtClean="0"/>
              <a:t>Vertrouwen</a:t>
            </a:r>
          </a:p>
          <a:p>
            <a:pPr marL="457200" indent="-457200" eaLnBrk="1" hangingPunct="1">
              <a:buFontTx/>
              <a:buAutoNum type="arabicPeriod"/>
              <a:defRPr/>
            </a:pPr>
            <a:r>
              <a:rPr lang="nl-NL" sz="2400" dirty="0" smtClean="0"/>
              <a:t>Visie en waarden</a:t>
            </a:r>
          </a:p>
          <a:p>
            <a:pPr marL="457200" indent="-457200" eaLnBrk="1" hangingPunct="1">
              <a:buFontTx/>
              <a:buAutoNum type="arabicPeriod"/>
              <a:defRPr/>
            </a:pPr>
            <a:r>
              <a:rPr lang="nl-NL" sz="2400" dirty="0" smtClean="0"/>
              <a:t>Nieuwe competenties</a:t>
            </a:r>
          </a:p>
          <a:p>
            <a:pPr marL="457200" indent="-457200" eaLnBrk="1" hangingPunct="1">
              <a:buFontTx/>
              <a:buAutoNum type="arabicPeriod"/>
              <a:defRPr/>
            </a:pPr>
            <a:r>
              <a:rPr lang="nl-NL" sz="2400" dirty="0" smtClean="0"/>
              <a:t>Synchroniciteit</a:t>
            </a:r>
          </a:p>
          <a:p>
            <a:pPr marL="457200" indent="-457200" eaLnBrk="1" hangingPunct="1">
              <a:buFontTx/>
              <a:buAutoNum type="arabicPeriod"/>
              <a:defRPr/>
            </a:pPr>
            <a:r>
              <a:rPr lang="nl-NL" sz="2400" dirty="0" smtClean="0"/>
              <a:t>Dialoog </a:t>
            </a:r>
          </a:p>
          <a:p>
            <a:pPr marL="457200" indent="-457200" eaLnBrk="1" hangingPunct="1">
              <a:buFontTx/>
              <a:buAutoNum type="arabicPeriod"/>
              <a:defRPr/>
            </a:pPr>
            <a:r>
              <a:rPr lang="nl-NL" sz="2400" dirty="0" smtClean="0"/>
              <a:t>Natuurlijk leiderschap</a:t>
            </a:r>
          </a:p>
        </p:txBody>
      </p:sp>
    </p:spTree>
    <p:extLst>
      <p:ext uri="{BB962C8B-B14F-4D97-AF65-F5344CB8AC3E}">
        <p14:creationId xmlns:p14="http://schemas.microsoft.com/office/powerpoint/2010/main" val="161308068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graphicFrame>
        <p:nvGraphicFramePr>
          <p:cNvPr id="9" name="Tijdelijke aanduiding voor inhoud 8"/>
          <p:cNvGraphicFramePr>
            <a:graphicFrameLocks noGrp="1"/>
          </p:cNvGraphicFramePr>
          <p:nvPr>
            <p:ph idx="1"/>
            <p:extLst>
              <p:ext uri="{D42A27DB-BD31-4B8C-83A1-F6EECF244321}">
                <p14:modId xmlns:p14="http://schemas.microsoft.com/office/powerpoint/2010/main" val="2078613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Gelijkbenige driehoek 3"/>
          <p:cNvSpPr/>
          <p:nvPr/>
        </p:nvSpPr>
        <p:spPr>
          <a:xfrm>
            <a:off x="2555776" y="2181563"/>
            <a:ext cx="3744416" cy="281822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ekstvak 4"/>
          <p:cNvSpPr txBox="1"/>
          <p:nvPr/>
        </p:nvSpPr>
        <p:spPr>
          <a:xfrm>
            <a:off x="3779912" y="1556792"/>
            <a:ext cx="1512168" cy="369332"/>
          </a:xfrm>
          <a:prstGeom prst="rect">
            <a:avLst/>
          </a:prstGeom>
          <a:noFill/>
        </p:spPr>
        <p:txBody>
          <a:bodyPr wrap="square" rtlCol="0">
            <a:spAutoFit/>
          </a:bodyPr>
          <a:lstStyle/>
          <a:p>
            <a:r>
              <a:rPr lang="nl-NL" b="1" dirty="0" smtClean="0"/>
              <a:t>collectief</a:t>
            </a:r>
            <a:endParaRPr lang="nl-NL" b="1" dirty="0"/>
          </a:p>
        </p:txBody>
      </p:sp>
      <p:sp>
        <p:nvSpPr>
          <p:cNvPr id="6" name="Tekstvak 5"/>
          <p:cNvSpPr txBox="1"/>
          <p:nvPr/>
        </p:nvSpPr>
        <p:spPr>
          <a:xfrm>
            <a:off x="1043608" y="4960169"/>
            <a:ext cx="972108" cy="369332"/>
          </a:xfrm>
          <a:prstGeom prst="rect">
            <a:avLst/>
          </a:prstGeom>
          <a:noFill/>
        </p:spPr>
        <p:txBody>
          <a:bodyPr wrap="square" rtlCol="0">
            <a:spAutoFit/>
          </a:bodyPr>
          <a:lstStyle/>
          <a:p>
            <a:r>
              <a:rPr lang="nl-NL" b="1" dirty="0" smtClean="0"/>
              <a:t>publiek</a:t>
            </a:r>
            <a:endParaRPr lang="nl-NL" b="1" dirty="0"/>
          </a:p>
        </p:txBody>
      </p:sp>
      <p:sp>
        <p:nvSpPr>
          <p:cNvPr id="7" name="Tekstvak 6"/>
          <p:cNvSpPr txBox="1"/>
          <p:nvPr/>
        </p:nvSpPr>
        <p:spPr>
          <a:xfrm>
            <a:off x="6732240" y="4989495"/>
            <a:ext cx="1080120" cy="369332"/>
          </a:xfrm>
          <a:prstGeom prst="rect">
            <a:avLst/>
          </a:prstGeom>
          <a:noFill/>
        </p:spPr>
        <p:txBody>
          <a:bodyPr wrap="square" rtlCol="0">
            <a:spAutoFit/>
          </a:bodyPr>
          <a:lstStyle/>
          <a:p>
            <a:r>
              <a:rPr lang="nl-NL" b="1" dirty="0" smtClean="0"/>
              <a:t>privaat</a:t>
            </a:r>
            <a:endParaRPr lang="nl-NL" b="1" dirty="0"/>
          </a:p>
        </p:txBody>
      </p:sp>
      <p:sp>
        <p:nvSpPr>
          <p:cNvPr id="8" name="Tekstvak 7"/>
          <p:cNvSpPr txBox="1"/>
          <p:nvPr/>
        </p:nvSpPr>
        <p:spPr>
          <a:xfrm>
            <a:off x="3617821" y="3397043"/>
            <a:ext cx="1656184" cy="923330"/>
          </a:xfrm>
          <a:prstGeom prst="rect">
            <a:avLst/>
          </a:prstGeom>
          <a:noFill/>
        </p:spPr>
        <p:txBody>
          <a:bodyPr wrap="square" rtlCol="0">
            <a:spAutoFit/>
          </a:bodyPr>
          <a:lstStyle/>
          <a:p>
            <a:r>
              <a:rPr lang="nl-NL" b="1" dirty="0" smtClean="0"/>
              <a:t>Gemeenschap is eerste onder de gelijken</a:t>
            </a:r>
            <a:endParaRPr lang="nl-NL" b="1" dirty="0"/>
          </a:p>
        </p:txBody>
      </p:sp>
    </p:spTree>
    <p:extLst>
      <p:ext uri="{BB962C8B-B14F-4D97-AF65-F5344CB8AC3E}">
        <p14:creationId xmlns:p14="http://schemas.microsoft.com/office/powerpoint/2010/main" val="2926082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endParaRPr lang="nl-NL" dirty="0"/>
          </a:p>
          <a:p>
            <a:pPr marL="0" indent="0" algn="ctr">
              <a:buNone/>
            </a:pPr>
            <a:r>
              <a:rPr lang="nl-NL" dirty="0" smtClean="0"/>
              <a:t>4. wat is anders?</a:t>
            </a:r>
            <a:endParaRPr lang="nl-NL" dirty="0"/>
          </a:p>
        </p:txBody>
      </p:sp>
    </p:spTree>
    <p:extLst>
      <p:ext uri="{BB962C8B-B14F-4D97-AF65-F5344CB8AC3E}">
        <p14:creationId xmlns:p14="http://schemas.microsoft.com/office/powerpoint/2010/main" val="3274868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764704"/>
            <a:ext cx="8229600" cy="1143000"/>
          </a:xfrm>
        </p:spPr>
        <p:txBody>
          <a:bodyPr>
            <a:normAutofit/>
          </a:bodyPr>
          <a:lstStyle/>
          <a:p>
            <a:r>
              <a:rPr lang="nl-NL" altLang="nl-NL" sz="3200" dirty="0">
                <a:ea typeface="ＭＳ Ｐゴシック" pitchFamily="34" charset="-128"/>
              </a:rPr>
              <a:t>Peel en Maas gaat een andere weg</a:t>
            </a:r>
            <a:endParaRPr lang="nl-NL" sz="3200" dirty="0"/>
          </a:p>
        </p:txBody>
      </p:sp>
      <p:sp>
        <p:nvSpPr>
          <p:cNvPr id="5" name="Tijdelijke aanduiding voor inhoud 4"/>
          <p:cNvSpPr>
            <a:spLocks noGrp="1"/>
          </p:cNvSpPr>
          <p:nvPr>
            <p:ph idx="1"/>
          </p:nvPr>
        </p:nvSpPr>
        <p:spPr>
          <a:xfrm>
            <a:off x="457200" y="2276872"/>
            <a:ext cx="8229600" cy="3849291"/>
          </a:xfrm>
        </p:spPr>
        <p:txBody>
          <a:bodyPr>
            <a:normAutofit/>
          </a:bodyPr>
          <a:lstStyle/>
          <a:p>
            <a:pPr>
              <a:defRPr/>
            </a:pPr>
            <a:r>
              <a:rPr lang="nl-NL" sz="2800" dirty="0" smtClean="0">
                <a:ea typeface="ＭＳ Ｐゴシック" pitchFamily="34" charset="-128"/>
              </a:rPr>
              <a:t>Alternatief voor </a:t>
            </a:r>
            <a:r>
              <a:rPr lang="nl-NL" sz="2800" dirty="0">
                <a:ea typeface="ＭＳ Ｐゴシック" pitchFamily="34" charset="-128"/>
              </a:rPr>
              <a:t>moderne maatschappij:</a:t>
            </a:r>
          </a:p>
          <a:p>
            <a:pPr marL="857250" lvl="1" indent="-457200">
              <a:defRPr/>
            </a:pPr>
            <a:r>
              <a:rPr lang="nl-NL" sz="2400" dirty="0">
                <a:ea typeface="ＭＳ Ｐゴシック" pitchFamily="34" charset="-128"/>
              </a:rPr>
              <a:t>	Van individu naar leefgemeenschap</a:t>
            </a:r>
          </a:p>
          <a:p>
            <a:pPr marL="857250" lvl="1" indent="-457200">
              <a:defRPr/>
            </a:pPr>
            <a:r>
              <a:rPr lang="nl-NL" sz="2400" dirty="0">
                <a:ea typeface="ＭＳ Ｐゴシック" pitchFamily="34" charset="-128"/>
              </a:rPr>
              <a:t> </a:t>
            </a:r>
            <a:r>
              <a:rPr lang="nl-NL" sz="2400" dirty="0" smtClean="0">
                <a:ea typeface="ＭＳ Ｐゴシック" pitchFamily="34" charset="-128"/>
              </a:rPr>
              <a:t>Van </a:t>
            </a:r>
            <a:r>
              <a:rPr lang="nl-NL" sz="2400" dirty="0">
                <a:ea typeface="ＭＳ Ｐゴシック" pitchFamily="34" charset="-128"/>
              </a:rPr>
              <a:t>internationaal naar lokale schaal</a:t>
            </a:r>
          </a:p>
          <a:p>
            <a:pPr marL="857250" lvl="1" indent="-457200">
              <a:defRPr/>
            </a:pPr>
            <a:r>
              <a:rPr lang="nl-NL" sz="2400" dirty="0">
                <a:ea typeface="ＭＳ Ｐゴシック" pitchFamily="34" charset="-128"/>
              </a:rPr>
              <a:t> </a:t>
            </a:r>
            <a:r>
              <a:rPr lang="nl-NL" sz="2400" dirty="0" smtClean="0">
                <a:ea typeface="ＭＳ Ｐゴシック" pitchFamily="34" charset="-128"/>
              </a:rPr>
              <a:t>Van </a:t>
            </a:r>
            <a:r>
              <a:rPr lang="nl-NL" sz="2400" dirty="0">
                <a:ea typeface="ＭＳ Ｐゴシック" pitchFamily="34" charset="-128"/>
              </a:rPr>
              <a:t>digitaal naar persoonlijk contact</a:t>
            </a:r>
          </a:p>
          <a:p>
            <a:pPr marL="857250" lvl="1" indent="-457200">
              <a:defRPr/>
            </a:pPr>
            <a:r>
              <a:rPr lang="nl-NL" sz="2400" dirty="0">
                <a:ea typeface="ＭＳ Ｐゴシック" pitchFamily="34" charset="-128"/>
              </a:rPr>
              <a:t> </a:t>
            </a:r>
            <a:r>
              <a:rPr lang="nl-NL" sz="2400" dirty="0" smtClean="0">
                <a:ea typeface="ＭＳ Ｐゴシック" pitchFamily="34" charset="-128"/>
              </a:rPr>
              <a:t>Vitale </a:t>
            </a:r>
            <a:r>
              <a:rPr lang="nl-NL" sz="2400" dirty="0">
                <a:ea typeface="ＭＳ Ｐゴシック" pitchFamily="34" charset="-128"/>
              </a:rPr>
              <a:t>waarden: leefbaarheid voorop</a:t>
            </a:r>
          </a:p>
          <a:p>
            <a:pPr marL="857250" lvl="1" indent="-457200">
              <a:defRPr/>
            </a:pPr>
            <a:r>
              <a:rPr lang="nl-NL" sz="2400" dirty="0">
                <a:ea typeface="ＭＳ Ｐゴシック" pitchFamily="34" charset="-128"/>
              </a:rPr>
              <a:t> </a:t>
            </a:r>
            <a:r>
              <a:rPr lang="nl-NL" sz="2400" dirty="0" smtClean="0">
                <a:ea typeface="ＭＳ Ｐゴシック" pitchFamily="34" charset="-128"/>
              </a:rPr>
              <a:t>Voorbeeld</a:t>
            </a:r>
            <a:r>
              <a:rPr lang="nl-NL" sz="2400" dirty="0">
                <a:ea typeface="ＭＳ Ｐゴシック" pitchFamily="34" charset="-128"/>
              </a:rPr>
              <a:t>: </a:t>
            </a:r>
            <a:r>
              <a:rPr lang="nl-NL" sz="2400" dirty="0" smtClean="0">
                <a:ea typeface="ＭＳ Ｐゴシック" pitchFamily="34" charset="-128"/>
              </a:rPr>
              <a:t>rijk verenigingsleven </a:t>
            </a:r>
          </a:p>
          <a:p>
            <a:pPr marL="857250" lvl="1" indent="-457200">
              <a:defRPr/>
            </a:pPr>
            <a:endParaRPr lang="nl-NL" sz="2400" dirty="0">
              <a:ea typeface="ＭＳ Ｐゴシック" pitchFamily="34" charset="-128"/>
            </a:endParaRPr>
          </a:p>
          <a:p>
            <a:pPr marL="857250" lvl="1" indent="-457200">
              <a:defRPr/>
            </a:pPr>
            <a:r>
              <a:rPr lang="nl-NL" sz="2400" dirty="0" smtClean="0">
                <a:ea typeface="ＭＳ Ｐゴシック" pitchFamily="34" charset="-128"/>
              </a:rPr>
              <a:t>Sociaal culturele kwaliteit als motor</a:t>
            </a:r>
            <a:endParaRPr lang="nl-NL" sz="2400" dirty="0">
              <a:ea typeface="ＭＳ Ｐゴシック" pitchFamily="34" charset="-128"/>
            </a:endParaRPr>
          </a:p>
          <a:p>
            <a:endParaRPr lang="nl-NL" sz="2800" dirty="0"/>
          </a:p>
        </p:txBody>
      </p:sp>
    </p:spTree>
    <p:extLst>
      <p:ext uri="{BB962C8B-B14F-4D97-AF65-F5344CB8AC3E}">
        <p14:creationId xmlns:p14="http://schemas.microsoft.com/office/powerpoint/2010/main" val="3784050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64704"/>
            <a:ext cx="8229600" cy="1143000"/>
          </a:xfrm>
        </p:spPr>
        <p:txBody>
          <a:bodyPr>
            <a:normAutofit/>
          </a:bodyPr>
          <a:lstStyle/>
          <a:p>
            <a:r>
              <a:rPr lang="nl-NL" altLang="nl-NL" sz="3200" dirty="0">
                <a:ea typeface="ＭＳ Ｐゴシック" pitchFamily="34" charset="-128"/>
              </a:rPr>
              <a:t>Democratie moet levenswijze zijn</a:t>
            </a:r>
            <a:endParaRPr lang="nl-NL" sz="3200" dirty="0"/>
          </a:p>
        </p:txBody>
      </p:sp>
      <p:sp>
        <p:nvSpPr>
          <p:cNvPr id="3" name="Tijdelijke aanduiding voor inhoud 2"/>
          <p:cNvSpPr>
            <a:spLocks noGrp="1"/>
          </p:cNvSpPr>
          <p:nvPr>
            <p:ph idx="1"/>
          </p:nvPr>
        </p:nvSpPr>
        <p:spPr>
          <a:xfrm>
            <a:off x="457200" y="2492896"/>
            <a:ext cx="8229600" cy="3633267"/>
          </a:xfrm>
        </p:spPr>
        <p:txBody>
          <a:bodyPr/>
          <a:lstStyle/>
          <a:p>
            <a:pPr>
              <a:defRPr/>
            </a:pPr>
            <a:r>
              <a:rPr lang="nl-NL" sz="2800" dirty="0">
                <a:ea typeface="ＭＳ Ｐゴシック" pitchFamily="34" charset="-128"/>
              </a:rPr>
              <a:t>Elementen van nieuwe </a:t>
            </a:r>
            <a:r>
              <a:rPr lang="nl-NL" sz="2800" dirty="0" err="1">
                <a:ea typeface="ＭＳ Ｐゴシック" pitchFamily="34" charset="-128"/>
              </a:rPr>
              <a:t>bestuursfilosofie</a:t>
            </a:r>
            <a:r>
              <a:rPr lang="nl-NL" sz="2800" dirty="0">
                <a:ea typeface="ＭＳ Ｐゴシック" pitchFamily="34" charset="-128"/>
              </a:rPr>
              <a:t>:</a:t>
            </a:r>
          </a:p>
          <a:p>
            <a:pPr marL="857250" lvl="1" indent="-457200">
              <a:defRPr/>
            </a:pPr>
            <a:r>
              <a:rPr lang="nl-NL" sz="2400" dirty="0">
                <a:ea typeface="ＭＳ Ｐゴシック" pitchFamily="34" charset="-128"/>
              </a:rPr>
              <a:t>	Doelen en waarden met elkaar delen</a:t>
            </a:r>
          </a:p>
          <a:p>
            <a:pPr marL="857250" lvl="1" indent="-457200">
              <a:defRPr/>
            </a:pPr>
            <a:r>
              <a:rPr lang="nl-NL" sz="2400" dirty="0">
                <a:ea typeface="ＭＳ Ｐゴシック" pitchFamily="34" charset="-128"/>
              </a:rPr>
              <a:t> </a:t>
            </a:r>
            <a:r>
              <a:rPr lang="nl-NL" sz="2400" dirty="0" smtClean="0">
                <a:ea typeface="ＭＳ Ｐゴシック" pitchFamily="34" charset="-128"/>
              </a:rPr>
              <a:t>Relatie </a:t>
            </a:r>
            <a:r>
              <a:rPr lang="nl-NL" sz="2400" dirty="0">
                <a:ea typeface="ＭＳ Ｐゴシック" pitchFamily="34" charset="-128"/>
              </a:rPr>
              <a:t>leggen en een dialoog voeren</a:t>
            </a:r>
          </a:p>
          <a:p>
            <a:pPr marL="857250" lvl="1" indent="-457200">
              <a:defRPr/>
            </a:pPr>
            <a:r>
              <a:rPr lang="nl-NL" sz="2400" dirty="0">
                <a:ea typeface="ＭＳ Ｐゴシック" pitchFamily="34" charset="-128"/>
              </a:rPr>
              <a:t> </a:t>
            </a:r>
            <a:r>
              <a:rPr lang="nl-NL" sz="2400" dirty="0" smtClean="0">
                <a:ea typeface="ＭＳ Ｐゴシック" pitchFamily="34" charset="-128"/>
              </a:rPr>
              <a:t>Ruimte </a:t>
            </a:r>
            <a:r>
              <a:rPr lang="nl-NL" sz="2400" dirty="0">
                <a:ea typeface="ＭＳ Ｐゴシック" pitchFamily="34" charset="-128"/>
              </a:rPr>
              <a:t>voor diversiteit en eigenheid</a:t>
            </a:r>
          </a:p>
          <a:p>
            <a:pPr marL="857250" lvl="1" indent="-457200">
              <a:defRPr/>
            </a:pPr>
            <a:r>
              <a:rPr lang="nl-NL" sz="2400" dirty="0">
                <a:ea typeface="ＭＳ Ｐゴシック" pitchFamily="34" charset="-128"/>
              </a:rPr>
              <a:t> </a:t>
            </a:r>
            <a:r>
              <a:rPr lang="nl-NL" sz="2400" dirty="0" smtClean="0">
                <a:ea typeface="ＭＳ Ｐゴシック" pitchFamily="34" charset="-128"/>
              </a:rPr>
              <a:t>Overheid </a:t>
            </a:r>
            <a:r>
              <a:rPr lang="nl-NL" sz="2400" dirty="0">
                <a:ea typeface="ＭＳ Ｐゴシック" pitchFamily="34" charset="-128"/>
              </a:rPr>
              <a:t>stelt zich terughoudend op</a:t>
            </a:r>
          </a:p>
          <a:p>
            <a:pPr marL="857250" lvl="1" indent="-457200">
              <a:defRPr/>
            </a:pPr>
            <a:r>
              <a:rPr lang="nl-NL" sz="2400" dirty="0">
                <a:ea typeface="ＭＳ Ｐゴシック" pitchFamily="34" charset="-128"/>
              </a:rPr>
              <a:t> </a:t>
            </a:r>
            <a:r>
              <a:rPr lang="nl-NL" sz="2400" dirty="0" smtClean="0">
                <a:ea typeface="ＭＳ Ｐゴシック" pitchFamily="34" charset="-128"/>
              </a:rPr>
              <a:t>Zien </a:t>
            </a:r>
            <a:r>
              <a:rPr lang="nl-NL" sz="2400" dirty="0">
                <a:ea typeface="ＭＳ Ｐゴシック" pitchFamily="34" charset="-128"/>
              </a:rPr>
              <a:t>wat de gemeenschap nodig heeft</a:t>
            </a:r>
          </a:p>
          <a:p>
            <a:endParaRPr lang="nl-NL" dirty="0"/>
          </a:p>
        </p:txBody>
      </p:sp>
    </p:spTree>
    <p:extLst>
      <p:ext uri="{BB962C8B-B14F-4D97-AF65-F5344CB8AC3E}">
        <p14:creationId xmlns:p14="http://schemas.microsoft.com/office/powerpoint/2010/main" val="3886240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smtClean="0"/>
          </a:p>
          <a:p>
            <a:pPr marL="0" indent="0">
              <a:buNone/>
            </a:pPr>
            <a:endParaRPr lang="nl-NL" dirty="0"/>
          </a:p>
          <a:p>
            <a:pPr marL="0" indent="0" algn="ctr">
              <a:buNone/>
            </a:pPr>
            <a:r>
              <a:rPr lang="nl-NL" dirty="0" smtClean="0"/>
              <a:t>1. Wat inspireert Peel en Maas</a:t>
            </a:r>
            <a:endParaRPr lang="nl-NL" dirty="0"/>
          </a:p>
        </p:txBody>
      </p:sp>
    </p:spTree>
    <p:extLst>
      <p:ext uri="{BB962C8B-B14F-4D97-AF65-F5344CB8AC3E}">
        <p14:creationId xmlns:p14="http://schemas.microsoft.com/office/powerpoint/2010/main" val="233671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229600" cy="936104"/>
          </a:xfrm>
        </p:spPr>
        <p:txBody>
          <a:bodyPr>
            <a:normAutofit/>
          </a:bodyPr>
          <a:lstStyle/>
          <a:p>
            <a:r>
              <a:rPr lang="nl-NL" altLang="nl-NL" sz="3200" dirty="0">
                <a:ea typeface="ＭＳ Ｐゴシック" pitchFamily="34" charset="-128"/>
              </a:rPr>
              <a:t>Bestuur dat zich op waarden richt</a:t>
            </a:r>
            <a:endParaRPr lang="nl-NL" sz="3200" dirty="0"/>
          </a:p>
        </p:txBody>
      </p:sp>
      <p:sp>
        <p:nvSpPr>
          <p:cNvPr id="3" name="Tijdelijke aanduiding voor inhoud 2"/>
          <p:cNvSpPr>
            <a:spLocks noGrp="1"/>
          </p:cNvSpPr>
          <p:nvPr>
            <p:ph idx="1"/>
          </p:nvPr>
        </p:nvSpPr>
        <p:spPr>
          <a:xfrm>
            <a:off x="457200" y="2204864"/>
            <a:ext cx="8229600" cy="3921299"/>
          </a:xfrm>
        </p:spPr>
        <p:txBody>
          <a:bodyPr/>
          <a:lstStyle/>
          <a:p>
            <a:pPr>
              <a:defRPr/>
            </a:pPr>
            <a:r>
              <a:rPr lang="nl-NL" sz="2800" dirty="0" smtClean="0">
                <a:ea typeface="ＭＳ Ｐゴシック" pitchFamily="34" charset="-128"/>
              </a:rPr>
              <a:t>Zelfsturing </a:t>
            </a:r>
            <a:r>
              <a:rPr lang="nl-NL" sz="2800" dirty="0">
                <a:ea typeface="ＭＳ Ｐゴシック" pitchFamily="34" charset="-128"/>
              </a:rPr>
              <a:t>van woorden naar waarden:</a:t>
            </a:r>
          </a:p>
          <a:p>
            <a:pPr lvl="1">
              <a:defRPr/>
            </a:pPr>
            <a:r>
              <a:rPr lang="nl-NL" sz="2400" dirty="0">
                <a:ea typeface="ＭＳ Ｐゴシック" pitchFamily="34" charset="-128"/>
              </a:rPr>
              <a:t>	Gedeelde waarden zijn uitgangspunt</a:t>
            </a:r>
          </a:p>
          <a:p>
            <a:pPr lvl="1">
              <a:defRPr/>
            </a:pPr>
            <a:r>
              <a:rPr lang="nl-NL" sz="2400" dirty="0">
                <a:ea typeface="ＭＳ Ｐゴシック" pitchFamily="34" charset="-128"/>
              </a:rPr>
              <a:t> 	Opbouwwerk gaat van waarden uit</a:t>
            </a:r>
          </a:p>
          <a:p>
            <a:pPr lvl="1">
              <a:defRPr/>
            </a:pPr>
            <a:r>
              <a:rPr lang="nl-NL" sz="2400" dirty="0">
                <a:ea typeface="ＭＳ Ｐゴシック" pitchFamily="34" charset="-128"/>
              </a:rPr>
              <a:t> 	Morele motieven spelen een grote rol</a:t>
            </a:r>
          </a:p>
          <a:p>
            <a:pPr lvl="1">
              <a:defRPr/>
            </a:pPr>
            <a:r>
              <a:rPr lang="nl-NL" sz="2400" dirty="0">
                <a:ea typeface="ＭＳ Ｐゴシック" pitchFamily="34" charset="-128"/>
              </a:rPr>
              <a:t> 	Sterke gemeenschap hoogste prioriteit</a:t>
            </a:r>
          </a:p>
          <a:p>
            <a:pPr marL="457200" lvl="1" indent="0">
              <a:buNone/>
              <a:defRPr/>
            </a:pPr>
            <a:endParaRPr lang="nl-NL" sz="2400" dirty="0">
              <a:ea typeface="ＭＳ Ｐゴシック" pitchFamily="34" charset="-128"/>
            </a:endParaRPr>
          </a:p>
          <a:p>
            <a:endParaRPr lang="nl-NL" dirty="0"/>
          </a:p>
        </p:txBody>
      </p:sp>
    </p:spTree>
    <p:extLst>
      <p:ext uri="{BB962C8B-B14F-4D97-AF65-F5344CB8AC3E}">
        <p14:creationId xmlns:p14="http://schemas.microsoft.com/office/powerpoint/2010/main" val="1589913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Meervoudig bestuur</a:t>
            </a:r>
            <a:endParaRPr lang="nl-NL" sz="3200" dirty="0"/>
          </a:p>
        </p:txBody>
      </p:sp>
      <p:sp>
        <p:nvSpPr>
          <p:cNvPr id="3" name="Tijdelijke aanduiding voor inhoud 2"/>
          <p:cNvSpPr>
            <a:spLocks noGrp="1"/>
          </p:cNvSpPr>
          <p:nvPr>
            <p:ph idx="1"/>
          </p:nvPr>
        </p:nvSpPr>
        <p:spPr/>
        <p:txBody>
          <a:bodyPr>
            <a:normAutofit/>
          </a:bodyPr>
          <a:lstStyle/>
          <a:p>
            <a:pPr>
              <a:defRPr/>
            </a:pPr>
            <a:r>
              <a:rPr lang="nl-NL" sz="2400" dirty="0">
                <a:ea typeface="ＭＳ Ｐゴシック" pitchFamily="34" charset="-128"/>
              </a:rPr>
              <a:t>Meervoudig rollenspel kan ingewikkeld zijn:</a:t>
            </a:r>
          </a:p>
          <a:p>
            <a:pPr marL="857250" lvl="1" indent="-457200">
              <a:defRPr/>
            </a:pPr>
            <a:r>
              <a:rPr lang="nl-NL" sz="2400" dirty="0">
                <a:ea typeface="ＭＳ Ｐゴシック" pitchFamily="34" charset="-128"/>
              </a:rPr>
              <a:t>	</a:t>
            </a:r>
            <a:r>
              <a:rPr lang="nl-NL" sz="2000" dirty="0" smtClean="0">
                <a:ea typeface="ＭＳ Ｐゴシック" pitchFamily="34" charset="-128"/>
              </a:rPr>
              <a:t>Autoriteit: </a:t>
            </a:r>
            <a:r>
              <a:rPr lang="nl-NL" sz="2000" dirty="0">
                <a:ea typeface="ＭＳ Ｐゴシック" pitchFamily="34" charset="-128"/>
              </a:rPr>
              <a:t>openbaar gezag uitoefenen</a:t>
            </a:r>
          </a:p>
          <a:p>
            <a:pPr marL="857250" lvl="1" indent="-457200">
              <a:defRPr/>
            </a:pPr>
            <a:r>
              <a:rPr lang="nl-NL" sz="2000" dirty="0">
                <a:ea typeface="ＭＳ Ｐゴシック" pitchFamily="34" charset="-128"/>
              </a:rPr>
              <a:t> </a:t>
            </a:r>
            <a:r>
              <a:rPr lang="nl-NL" sz="2000" dirty="0" smtClean="0">
                <a:ea typeface="ＭＳ Ｐゴシック" pitchFamily="34" charset="-128"/>
              </a:rPr>
              <a:t>Regulatie</a:t>
            </a:r>
            <a:r>
              <a:rPr lang="nl-NL" sz="2000" dirty="0">
                <a:ea typeface="ＭＳ Ｐゴシック" pitchFamily="34" charset="-128"/>
              </a:rPr>
              <a:t>: dienstverlening aan klant</a:t>
            </a:r>
          </a:p>
          <a:p>
            <a:pPr marL="857250" lvl="1" indent="-457200">
              <a:defRPr/>
            </a:pPr>
            <a:r>
              <a:rPr lang="nl-NL" sz="2000" dirty="0">
                <a:ea typeface="ＭＳ Ｐゴシック" pitchFamily="34" charset="-128"/>
              </a:rPr>
              <a:t> </a:t>
            </a:r>
            <a:r>
              <a:rPr lang="nl-NL" sz="2000" dirty="0" smtClean="0">
                <a:ea typeface="ＭＳ Ｐゴシック" pitchFamily="34" charset="-128"/>
              </a:rPr>
              <a:t>Communicatie</a:t>
            </a:r>
            <a:r>
              <a:rPr lang="nl-NL" sz="2000" dirty="0">
                <a:ea typeface="ＭＳ Ｐゴシック" pitchFamily="34" charset="-128"/>
              </a:rPr>
              <a:t>: dialoog met </a:t>
            </a:r>
            <a:r>
              <a:rPr lang="nl-NL" sz="2000" dirty="0" smtClean="0">
                <a:ea typeface="ＭＳ Ｐゴシック" pitchFamily="34" charset="-128"/>
              </a:rPr>
              <a:t>burgers</a:t>
            </a:r>
          </a:p>
          <a:p>
            <a:pPr marL="457200" indent="-457200">
              <a:defRPr/>
            </a:pPr>
            <a:endParaRPr lang="nl-NL" sz="2800" dirty="0" smtClean="0">
              <a:ea typeface="ＭＳ Ｐゴシック" pitchFamily="34" charset="-128"/>
            </a:endParaRPr>
          </a:p>
          <a:p>
            <a:pPr marL="457200" indent="-457200">
              <a:defRPr/>
            </a:pPr>
            <a:r>
              <a:rPr lang="nl-NL" sz="2400" dirty="0" smtClean="0">
                <a:ea typeface="ＭＳ Ｐゴシック" pitchFamily="34" charset="-128"/>
              </a:rPr>
              <a:t>Basisproces </a:t>
            </a:r>
            <a:r>
              <a:rPr lang="nl-NL" sz="2400" dirty="0">
                <a:ea typeface="ＭＳ Ｐゴシック" pitchFamily="34" charset="-128"/>
              </a:rPr>
              <a:t>moet goed op orde </a:t>
            </a:r>
            <a:r>
              <a:rPr lang="nl-NL" sz="2400" dirty="0" smtClean="0">
                <a:ea typeface="ＭＳ Ｐゴシック" pitchFamily="34" charset="-128"/>
              </a:rPr>
              <a:t>zijn</a:t>
            </a:r>
          </a:p>
          <a:p>
            <a:pPr marL="457200" indent="-457200">
              <a:defRPr/>
            </a:pPr>
            <a:endParaRPr lang="nl-NL" sz="2400" dirty="0">
              <a:ea typeface="ＭＳ Ｐゴシック" pitchFamily="34" charset="-128"/>
            </a:endParaRPr>
          </a:p>
          <a:p>
            <a:pPr marL="457200" indent="-457200">
              <a:defRPr/>
            </a:pPr>
            <a:r>
              <a:rPr lang="nl-NL" sz="2400" dirty="0" smtClean="0">
                <a:ea typeface="ＭＳ Ｐゴシック" pitchFamily="34" charset="-128"/>
              </a:rPr>
              <a:t>Helderheid </a:t>
            </a:r>
            <a:r>
              <a:rPr lang="nl-NL" sz="2400" dirty="0">
                <a:ea typeface="ＭＳ Ｐゴシック" pitchFamily="34" charset="-128"/>
              </a:rPr>
              <a:t>over </a:t>
            </a:r>
            <a:r>
              <a:rPr lang="nl-NL" sz="2400" dirty="0" smtClean="0">
                <a:ea typeface="ＭＳ Ｐゴシック" pitchFamily="34" charset="-128"/>
              </a:rPr>
              <a:t>het nieuwe aanvullende</a:t>
            </a:r>
            <a:r>
              <a:rPr lang="nl-NL" sz="2400" dirty="0" smtClean="0">
                <a:solidFill>
                  <a:srgbClr val="00B050"/>
                </a:solidFill>
                <a:ea typeface="ＭＳ Ｐゴシック" pitchFamily="34" charset="-128"/>
              </a:rPr>
              <a:t>, groen </a:t>
            </a:r>
            <a:r>
              <a:rPr lang="nl-NL" sz="2400" dirty="0" smtClean="0">
                <a:ea typeface="ＭＳ Ｐゴシック" pitchFamily="34" charset="-128"/>
              </a:rPr>
              <a:t>en de veranderende posities, </a:t>
            </a:r>
            <a:r>
              <a:rPr lang="nl-NL" sz="2400" dirty="0" smtClean="0">
                <a:solidFill>
                  <a:srgbClr val="FF0000"/>
                </a:solidFill>
                <a:ea typeface="ＭＳ Ｐゴシック" pitchFamily="34" charset="-128"/>
              </a:rPr>
              <a:t>rood</a:t>
            </a:r>
            <a:r>
              <a:rPr lang="nl-NL" sz="2400" dirty="0" smtClean="0">
                <a:ea typeface="ＭＳ Ｐゴシック" pitchFamily="34" charset="-128"/>
              </a:rPr>
              <a:t> en </a:t>
            </a:r>
            <a:r>
              <a:rPr lang="nl-NL" sz="2400" dirty="0" smtClean="0">
                <a:solidFill>
                  <a:srgbClr val="0070C0"/>
                </a:solidFill>
                <a:ea typeface="ＭＳ Ｐゴシック" pitchFamily="34" charset="-128"/>
              </a:rPr>
              <a:t>blauw</a:t>
            </a:r>
            <a:r>
              <a:rPr lang="nl-NL" sz="2400" dirty="0">
                <a:ea typeface="ＭＳ Ｐゴシック" pitchFamily="34" charset="-128"/>
              </a:rPr>
              <a:t>, </a:t>
            </a:r>
            <a:r>
              <a:rPr lang="nl-NL" sz="2400" dirty="0" smtClean="0">
                <a:ea typeface="ＭＳ Ｐゴシック" pitchFamily="34" charset="-128"/>
              </a:rPr>
              <a:t>de Peel en Maas Academie</a:t>
            </a:r>
            <a:endParaRPr lang="nl-NL" sz="2400" dirty="0">
              <a:ea typeface="ＭＳ Ｐゴシック" pitchFamily="34" charset="-128"/>
            </a:endParaRPr>
          </a:p>
          <a:p>
            <a:endParaRPr lang="nl-NL" dirty="0"/>
          </a:p>
        </p:txBody>
      </p:sp>
    </p:spTree>
    <p:extLst>
      <p:ext uri="{BB962C8B-B14F-4D97-AF65-F5344CB8AC3E}">
        <p14:creationId xmlns:p14="http://schemas.microsoft.com/office/powerpoint/2010/main" val="2646275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395536" y="548680"/>
            <a:ext cx="8229600" cy="936104"/>
          </a:xfrm>
        </p:spPr>
        <p:txBody>
          <a:bodyPr>
            <a:noAutofit/>
          </a:bodyPr>
          <a:lstStyle/>
          <a:p>
            <a:pPr algn="ctr" eaLnBrk="1" hangingPunct="1"/>
            <a:r>
              <a:rPr lang="nl-NL" altLang="nl-NL" sz="2800" dirty="0" smtClean="0"/>
              <a:t>Het goede leven</a:t>
            </a:r>
            <a:br>
              <a:rPr lang="nl-NL" altLang="nl-NL" sz="2800" dirty="0" smtClean="0"/>
            </a:br>
            <a:r>
              <a:rPr lang="nl-NL" altLang="nl-NL" sz="2800" dirty="0" smtClean="0"/>
              <a:t> </a:t>
            </a:r>
            <a:r>
              <a:rPr lang="nl-NL" altLang="nl-NL" sz="2000" dirty="0" smtClean="0"/>
              <a:t>het nieuwe besturen</a:t>
            </a:r>
          </a:p>
        </p:txBody>
      </p:sp>
      <p:sp>
        <p:nvSpPr>
          <p:cNvPr id="14339" name="Tijdelijke aanduiding voor inhoud 3"/>
          <p:cNvSpPr>
            <a:spLocks noGrp="1"/>
          </p:cNvSpPr>
          <p:nvPr>
            <p:ph idx="1"/>
          </p:nvPr>
        </p:nvSpPr>
        <p:spPr>
          <a:xfrm>
            <a:off x="0" y="1772816"/>
            <a:ext cx="9144000" cy="4752528"/>
          </a:xfrm>
        </p:spPr>
        <p:txBody>
          <a:bodyPr>
            <a:normAutofit fontScale="70000" lnSpcReduction="20000"/>
          </a:bodyPr>
          <a:lstStyle/>
          <a:p>
            <a:pPr eaLnBrk="1" hangingPunct="1"/>
            <a:r>
              <a:rPr lang="nl-NL" altLang="nl-NL" dirty="0" smtClean="0"/>
              <a:t>andere burgers		van dikke-ik naar verbonden zelf</a:t>
            </a:r>
          </a:p>
          <a:p>
            <a:pPr eaLnBrk="1" hangingPunct="1"/>
            <a:endParaRPr lang="nl-NL" altLang="nl-NL" dirty="0" smtClean="0"/>
          </a:p>
          <a:p>
            <a:r>
              <a:rPr lang="nl-NL" altLang="nl-NL" dirty="0" smtClean="0"/>
              <a:t>andere overheid		</a:t>
            </a:r>
            <a:r>
              <a:rPr lang="nl-NL" altLang="nl-NL" sz="2900" dirty="0" smtClean="0"/>
              <a:t>van</a:t>
            </a:r>
            <a:r>
              <a:rPr lang="nl-NL" altLang="nl-NL" sz="1600" dirty="0" smtClean="0"/>
              <a:t> </a:t>
            </a:r>
            <a:r>
              <a:rPr lang="nl-NL" altLang="nl-NL" sz="2900" dirty="0"/>
              <a:t>beleidssturing naar waarden en </a:t>
            </a:r>
            <a:r>
              <a:rPr lang="nl-NL" altLang="nl-NL" sz="2900" dirty="0" smtClean="0"/>
              <a:t>kwaliteit</a:t>
            </a:r>
          </a:p>
          <a:p>
            <a:endParaRPr lang="nl-NL" altLang="nl-NL" sz="1600" dirty="0" smtClean="0"/>
          </a:p>
          <a:p>
            <a:pPr eaLnBrk="1" hangingPunct="1"/>
            <a:r>
              <a:rPr lang="nl-NL" altLang="nl-NL" dirty="0" smtClean="0"/>
              <a:t>andere economie		van business case naar </a:t>
            </a:r>
            <a:r>
              <a:rPr lang="nl-NL" altLang="nl-NL" dirty="0" err="1" smtClean="0"/>
              <a:t>value</a:t>
            </a:r>
            <a:r>
              <a:rPr lang="nl-NL" altLang="nl-NL" dirty="0" smtClean="0"/>
              <a:t> case</a:t>
            </a:r>
          </a:p>
          <a:p>
            <a:pPr marL="0" indent="0">
              <a:buNone/>
            </a:pPr>
            <a:r>
              <a:rPr lang="nl-NL" altLang="nl-NL" dirty="0" smtClean="0"/>
              <a:t>                                        	van concurrentie naar coöperatie</a:t>
            </a:r>
          </a:p>
          <a:p>
            <a:pPr marL="0" indent="0">
              <a:buNone/>
            </a:pPr>
            <a:endParaRPr lang="nl-NL" altLang="nl-NL" dirty="0" smtClean="0"/>
          </a:p>
          <a:p>
            <a:r>
              <a:rPr lang="nl-NL" altLang="nl-NL" dirty="0" smtClean="0"/>
              <a:t>andere zorg		van institutionele zorg naar mens zorg</a:t>
            </a:r>
          </a:p>
          <a:p>
            <a:pPr marL="0" indent="0">
              <a:buNone/>
            </a:pPr>
            <a:r>
              <a:rPr lang="nl-NL" altLang="nl-NL" dirty="0"/>
              <a:t>	</a:t>
            </a:r>
            <a:r>
              <a:rPr lang="nl-NL" altLang="nl-NL" dirty="0" smtClean="0"/>
              <a:t>			van </a:t>
            </a:r>
            <a:r>
              <a:rPr lang="nl-NL" altLang="nl-NL" dirty="0"/>
              <a:t>protocollen naar arrangement</a:t>
            </a:r>
            <a:endParaRPr lang="nl-NL" altLang="nl-NL" dirty="0" smtClean="0"/>
          </a:p>
          <a:p>
            <a:pPr eaLnBrk="1" hangingPunct="1"/>
            <a:endParaRPr lang="nl-NL" altLang="nl-NL" dirty="0" smtClean="0"/>
          </a:p>
          <a:p>
            <a:pPr eaLnBrk="1" hangingPunct="1"/>
            <a:r>
              <a:rPr lang="nl-NL" altLang="nl-NL" dirty="0" smtClean="0"/>
              <a:t>andere gemeenschap 	van samenloosheid naar verbondenheid</a:t>
            </a:r>
          </a:p>
          <a:p>
            <a:pPr eaLnBrk="1" hangingPunct="1"/>
            <a:endParaRPr lang="nl-NL" altLang="nl-NL" dirty="0" smtClean="0"/>
          </a:p>
          <a:p>
            <a:pPr eaLnBrk="1" hangingPunct="1"/>
            <a:r>
              <a:rPr lang="nl-NL" altLang="nl-NL" dirty="0"/>
              <a:t>a</a:t>
            </a:r>
            <a:r>
              <a:rPr lang="nl-NL" altLang="nl-NL" dirty="0" smtClean="0"/>
              <a:t>ndere professionaliteit	van staf gestuurd naar vakmanschap</a:t>
            </a:r>
          </a:p>
          <a:p>
            <a:pPr marL="0" indent="0" eaLnBrk="1" hangingPunct="1">
              <a:buNone/>
            </a:pPr>
            <a:r>
              <a:rPr lang="nl-NL" altLang="nl-NL" dirty="0"/>
              <a:t>	</a:t>
            </a:r>
            <a:r>
              <a:rPr lang="nl-NL" altLang="nl-NL" dirty="0" smtClean="0"/>
              <a:t>			</a:t>
            </a:r>
          </a:p>
        </p:txBody>
      </p:sp>
      <p:sp>
        <p:nvSpPr>
          <p:cNvPr id="14340" name="Tijdelijke aanduiding voor dianummer 3"/>
          <p:cNvSpPr>
            <a:spLocks noGrp="1"/>
          </p:cNvSpPr>
          <p:nvPr>
            <p:ph type="sldNum" sz="quarter" idx="4294967295"/>
          </p:nvPr>
        </p:nvSpPr>
        <p:spPr>
          <a:xfrm>
            <a:off x="5638800" y="6356350"/>
            <a:ext cx="3505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4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eaLnBrk="1" hangingPunct="1">
              <a:spcBef>
                <a:spcPct val="0"/>
              </a:spcBef>
              <a:buFontTx/>
              <a:buNone/>
            </a:pPr>
            <a:fld id="{1FEB8C69-B35A-414B-A0D0-7B8EA801B743}" type="slidenum">
              <a:rPr lang="nl-NL" altLang="nl-NL" sz="1000" smtClean="0"/>
              <a:pPr eaLnBrk="1" hangingPunct="1">
                <a:spcBef>
                  <a:spcPct val="0"/>
                </a:spcBef>
                <a:buFontTx/>
                <a:buNone/>
              </a:pPr>
              <a:t>4</a:t>
            </a:fld>
            <a:r>
              <a:rPr lang="nl-NL" altLang="nl-NL" sz="1000" b="0" smtClean="0"/>
              <a:t> Ι </a:t>
            </a:r>
            <a:endParaRPr lang="nl-NL" altLang="nl-NL" sz="1000" smtClean="0"/>
          </a:p>
        </p:txBody>
      </p:sp>
    </p:spTree>
    <p:extLst>
      <p:ext uri="{BB962C8B-B14F-4D97-AF65-F5344CB8AC3E}">
        <p14:creationId xmlns:p14="http://schemas.microsoft.com/office/powerpoint/2010/main" val="424682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78440" y="2780928"/>
            <a:ext cx="8315674" cy="169277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2000">
                <a:solidFill>
                  <a:schemeClr val="tx1"/>
                </a:solidFill>
                <a:latin typeface="Arial" charset="0"/>
                <a:cs typeface="Arial" charset="0"/>
              </a:defRPr>
            </a:lvl1pPr>
            <a:lvl2pPr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4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lvl="1" eaLnBrk="1" hangingPunct="1">
              <a:spcBef>
                <a:spcPct val="0"/>
              </a:spcBef>
              <a:buFontTx/>
              <a:buNone/>
            </a:pPr>
            <a:r>
              <a:rPr lang="nl-NL" altLang="nl-NL" sz="2400" dirty="0"/>
              <a:t>Regel sturing</a:t>
            </a:r>
          </a:p>
          <a:p>
            <a:pPr lvl="1" eaLnBrk="1" hangingPunct="1">
              <a:spcBef>
                <a:spcPct val="0"/>
              </a:spcBef>
              <a:buFontTx/>
              <a:buNone/>
            </a:pPr>
            <a:endParaRPr lang="nl-NL" altLang="nl-NL" sz="2400" dirty="0"/>
          </a:p>
          <a:p>
            <a:pPr lvl="1" eaLnBrk="1" hangingPunct="1">
              <a:spcBef>
                <a:spcPct val="0"/>
              </a:spcBef>
              <a:buFont typeface="Arial" charset="0"/>
              <a:buChar char="•"/>
            </a:pPr>
            <a:r>
              <a:rPr lang="nl-NL" altLang="nl-NL" dirty="0"/>
              <a:t>Filosofie: </a:t>
            </a:r>
            <a:r>
              <a:rPr lang="nl-NL" altLang="nl-NL" dirty="0" smtClean="0"/>
              <a:t>	gelijkheid </a:t>
            </a:r>
            <a:r>
              <a:rPr lang="nl-NL" altLang="nl-NL" dirty="0"/>
              <a:t>en rechtvaardigheid in de contract </a:t>
            </a:r>
            <a:r>
              <a:rPr lang="nl-NL" altLang="nl-NL" dirty="0" smtClean="0"/>
              <a:t>samenleving</a:t>
            </a:r>
          </a:p>
          <a:p>
            <a:pPr lvl="1" eaLnBrk="1" hangingPunct="1">
              <a:spcBef>
                <a:spcPct val="0"/>
              </a:spcBef>
              <a:buFont typeface="Arial" charset="0"/>
              <a:buChar char="•"/>
            </a:pPr>
            <a:r>
              <a:rPr lang="nl-NL" altLang="nl-NL" dirty="0" smtClean="0"/>
              <a:t>Mensbeeld</a:t>
            </a:r>
            <a:r>
              <a:rPr lang="nl-NL" altLang="nl-NL" dirty="0"/>
              <a:t>: </a:t>
            </a:r>
            <a:r>
              <a:rPr lang="nl-NL" altLang="nl-NL" dirty="0" smtClean="0"/>
              <a:t>	klant </a:t>
            </a:r>
            <a:r>
              <a:rPr lang="nl-NL" altLang="nl-NL" dirty="0"/>
              <a:t>, de claimende </a:t>
            </a:r>
            <a:r>
              <a:rPr lang="nl-NL" altLang="nl-NL" dirty="0" smtClean="0"/>
              <a:t>mens</a:t>
            </a:r>
          </a:p>
          <a:p>
            <a:pPr lvl="1" eaLnBrk="1" hangingPunct="1">
              <a:spcBef>
                <a:spcPct val="0"/>
              </a:spcBef>
              <a:buFont typeface="Arial" charset="0"/>
              <a:buChar char="•"/>
            </a:pPr>
            <a:endParaRPr lang="nl-NL" altLang="nl-NL" sz="2000" b="1" dirty="0"/>
          </a:p>
        </p:txBody>
      </p:sp>
      <p:sp>
        <p:nvSpPr>
          <p:cNvPr id="198660" name="Text Box 4"/>
          <p:cNvSpPr txBox="1">
            <a:spLocks noChangeArrowheads="1"/>
          </p:cNvSpPr>
          <p:nvPr/>
        </p:nvSpPr>
        <p:spPr bwMode="auto">
          <a:xfrm>
            <a:off x="452083" y="4581128"/>
            <a:ext cx="8368389" cy="1323439"/>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2000">
                <a:solidFill>
                  <a:schemeClr val="tx1"/>
                </a:solidFill>
                <a:latin typeface="Arial" charset="0"/>
                <a:cs typeface="Arial" charset="0"/>
              </a:defRPr>
            </a:lvl1pPr>
            <a:lvl2pPr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4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lvl="1" eaLnBrk="1" hangingPunct="1">
              <a:spcBef>
                <a:spcPct val="0"/>
              </a:spcBef>
              <a:buFontTx/>
              <a:buNone/>
            </a:pPr>
            <a:r>
              <a:rPr lang="nl-NL" altLang="nl-NL" sz="2400" dirty="0"/>
              <a:t>Autoritaire sturing, </a:t>
            </a:r>
          </a:p>
          <a:p>
            <a:pPr lvl="1" eaLnBrk="1" hangingPunct="1">
              <a:spcBef>
                <a:spcPct val="0"/>
              </a:spcBef>
              <a:buFontTx/>
              <a:buNone/>
            </a:pPr>
            <a:r>
              <a:rPr lang="nl-NL" altLang="nl-NL" sz="2000" dirty="0"/>
              <a:t>	</a:t>
            </a:r>
          </a:p>
          <a:p>
            <a:pPr lvl="1" eaLnBrk="1" hangingPunct="1">
              <a:spcBef>
                <a:spcPct val="0"/>
              </a:spcBef>
              <a:buFont typeface="Arial" charset="0"/>
              <a:buChar char="•"/>
            </a:pPr>
            <a:r>
              <a:rPr lang="nl-NL" altLang="nl-NL" dirty="0"/>
              <a:t>Filosofie: 	gelijkheid en rechtvaardigheid door algemene </a:t>
            </a:r>
            <a:r>
              <a:rPr lang="nl-NL" altLang="nl-NL" dirty="0" smtClean="0"/>
              <a:t>wetten</a:t>
            </a:r>
            <a:endParaRPr lang="nl-NL" altLang="nl-NL" dirty="0"/>
          </a:p>
          <a:p>
            <a:pPr lvl="1" eaLnBrk="1" hangingPunct="1">
              <a:spcBef>
                <a:spcPct val="0"/>
              </a:spcBef>
              <a:buFont typeface="Arial" charset="0"/>
              <a:buChar char="•"/>
            </a:pPr>
            <a:r>
              <a:rPr lang="nl-NL" altLang="nl-NL" dirty="0" smtClean="0"/>
              <a:t>Mensbeeld</a:t>
            </a:r>
            <a:r>
              <a:rPr lang="nl-NL" altLang="nl-NL" dirty="0"/>
              <a:t>: </a:t>
            </a:r>
            <a:r>
              <a:rPr lang="nl-NL" altLang="nl-NL" dirty="0" smtClean="0"/>
              <a:t>onderdaan</a:t>
            </a:r>
            <a:r>
              <a:rPr lang="nl-NL" altLang="nl-NL" dirty="0"/>
              <a:t>, de zwijgende </a:t>
            </a:r>
            <a:r>
              <a:rPr lang="nl-NL" altLang="nl-NL" dirty="0" smtClean="0"/>
              <a:t>mens</a:t>
            </a:r>
            <a:endParaRPr lang="nl-NL" altLang="nl-NL" sz="2000" dirty="0"/>
          </a:p>
        </p:txBody>
      </p:sp>
      <p:sp>
        <p:nvSpPr>
          <p:cNvPr id="16388" name="Text Box 2"/>
          <p:cNvSpPr txBox="1">
            <a:spLocks noChangeArrowheads="1"/>
          </p:cNvSpPr>
          <p:nvPr/>
        </p:nvSpPr>
        <p:spPr bwMode="auto">
          <a:xfrm>
            <a:off x="482600" y="1052736"/>
            <a:ext cx="8337872" cy="1538883"/>
          </a:xfrm>
          <a:prstGeom prst="rect">
            <a:avLst/>
          </a:prstGeom>
          <a:solidFill>
            <a:srgbClr val="92D050"/>
          </a:solidFill>
          <a:ln>
            <a:noFill/>
          </a:ln>
          <a:extLst/>
        </p:spPr>
        <p:txBody>
          <a:bodyPr wrap="square">
            <a:spAutoFit/>
          </a:bodyPr>
          <a:lstStyle>
            <a:lvl1pPr marL="342900" indent="-342900" eaLnBrk="0" hangingPunct="0">
              <a:spcBef>
                <a:spcPct val="20000"/>
              </a:spcBef>
              <a:buChar char="•"/>
              <a:defRPr sz="2000">
                <a:solidFill>
                  <a:schemeClr val="tx1"/>
                </a:solidFill>
                <a:latin typeface="Arial" charset="0"/>
                <a:cs typeface="Arial" charset="0"/>
              </a:defRPr>
            </a:lvl1pPr>
            <a:lvl2pPr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4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lvl="1" eaLnBrk="1" hangingPunct="1">
              <a:spcBef>
                <a:spcPct val="0"/>
              </a:spcBef>
              <a:buFontTx/>
              <a:buNone/>
            </a:pPr>
            <a:r>
              <a:rPr lang="nl-NL" altLang="nl-NL" sz="2400" dirty="0"/>
              <a:t>Communicatieve zelfsturing</a:t>
            </a:r>
          </a:p>
          <a:p>
            <a:pPr lvl="1" eaLnBrk="1" hangingPunct="1">
              <a:spcBef>
                <a:spcPct val="0"/>
              </a:spcBef>
              <a:buFontTx/>
              <a:buNone/>
            </a:pPr>
            <a:endParaRPr lang="nl-NL" altLang="nl-NL" sz="1400" b="1" dirty="0"/>
          </a:p>
          <a:p>
            <a:pPr lvl="1" eaLnBrk="1" hangingPunct="1">
              <a:spcBef>
                <a:spcPct val="0"/>
              </a:spcBef>
              <a:buFont typeface="Arial" charset="0"/>
              <a:buChar char="•"/>
            </a:pPr>
            <a:r>
              <a:rPr lang="nl-NL" altLang="nl-NL" dirty="0"/>
              <a:t>Filosofie: 	kwaliteit en waarden </a:t>
            </a:r>
            <a:r>
              <a:rPr lang="nl-NL" altLang="nl-NL" dirty="0" smtClean="0"/>
              <a:t> </a:t>
            </a:r>
          </a:p>
          <a:p>
            <a:pPr lvl="1" eaLnBrk="1" hangingPunct="1">
              <a:spcBef>
                <a:spcPct val="0"/>
              </a:spcBef>
              <a:buFont typeface="Arial" charset="0"/>
              <a:buChar char="•"/>
            </a:pPr>
            <a:r>
              <a:rPr lang="nl-NL" altLang="nl-NL" dirty="0" smtClean="0"/>
              <a:t>Mensbeeld</a:t>
            </a:r>
            <a:r>
              <a:rPr lang="nl-NL" altLang="nl-NL" dirty="0"/>
              <a:t>: </a:t>
            </a:r>
            <a:r>
              <a:rPr lang="nl-NL" altLang="nl-NL" dirty="0" smtClean="0"/>
              <a:t>vakmens</a:t>
            </a:r>
            <a:r>
              <a:rPr lang="nl-NL" altLang="nl-NL" dirty="0"/>
              <a:t>, de creatieve mens</a:t>
            </a:r>
          </a:p>
          <a:p>
            <a:pPr lvl="1" eaLnBrk="1" hangingPunct="1">
              <a:spcBef>
                <a:spcPct val="0"/>
              </a:spcBef>
              <a:buNone/>
            </a:pPr>
            <a:r>
              <a:rPr lang="nl-NL" altLang="nl-NL" sz="2000" b="1" dirty="0"/>
              <a:t>	</a:t>
            </a:r>
            <a:endParaRPr lang="nl-NL" altLang="nl-NL" sz="2400" b="1" dirty="0"/>
          </a:p>
        </p:txBody>
      </p:sp>
    </p:spTree>
    <p:extLst>
      <p:ext uri="{BB962C8B-B14F-4D97-AF65-F5344CB8AC3E}">
        <p14:creationId xmlns:p14="http://schemas.microsoft.com/office/powerpoint/2010/main" val="10641900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986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619250" y="130175"/>
            <a:ext cx="7345363" cy="92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smtClean="0">
                <a:latin typeface="Calibri" pitchFamily="34" charset="0"/>
                <a:ea typeface="MS PGothic" pitchFamily="34" charset="-128"/>
              </a:rPr>
              <a:t>  </a:t>
            </a:r>
            <a:r>
              <a:rPr lang="nl-NL" altLang="nl-NL" sz="2400" smtClean="0">
                <a:latin typeface="Calibri" pitchFamily="34" charset="0"/>
                <a:ea typeface="MS PGothic" pitchFamily="34" charset="-128"/>
              </a:rPr>
              <a:t> </a:t>
            </a:r>
            <a:endParaRPr lang="nl-NL" altLang="nl-NL" smtClean="0">
              <a:latin typeface="Calibri" pitchFamily="34" charset="0"/>
              <a:ea typeface="MS PGothic" pitchFamily="34" charset="-128"/>
            </a:endParaRPr>
          </a:p>
        </p:txBody>
      </p:sp>
      <p:grpSp>
        <p:nvGrpSpPr>
          <p:cNvPr id="2" name="Group 3"/>
          <p:cNvGrpSpPr>
            <a:grpSpLocks/>
          </p:cNvGrpSpPr>
          <p:nvPr/>
        </p:nvGrpSpPr>
        <p:grpSpPr bwMode="auto">
          <a:xfrm>
            <a:off x="107950" y="1889125"/>
            <a:ext cx="7512050" cy="3892550"/>
            <a:chOff x="-545" y="1108"/>
            <a:chExt cx="6147" cy="3018"/>
          </a:xfrm>
        </p:grpSpPr>
        <p:sp>
          <p:nvSpPr>
            <p:cNvPr id="15378" name="Oval 4"/>
            <p:cNvSpPr>
              <a:spLocks noChangeArrowheads="1"/>
            </p:cNvSpPr>
            <p:nvPr/>
          </p:nvSpPr>
          <p:spPr bwMode="auto">
            <a:xfrm>
              <a:off x="4332" y="2115"/>
              <a:ext cx="48" cy="48"/>
            </a:xfrm>
            <a:prstGeom prst="ellipse">
              <a:avLst/>
            </a:prstGeom>
            <a:solidFill>
              <a:schemeClr val="accent1"/>
            </a:solidFill>
            <a:ln w="9525">
              <a:solidFill>
                <a:schemeClr val="tx1"/>
              </a:solidFill>
              <a:round/>
              <a:headEnd/>
              <a:tailEnd/>
            </a:ln>
          </p:spPr>
          <p:txBody>
            <a:bodyPr wrap="none" anchor="ct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endParaRPr lang="nl" altLang="nl-NL">
                <a:latin typeface="Calibri" pitchFamily="34" charset="0"/>
              </a:endParaRPr>
            </a:p>
          </p:txBody>
        </p:sp>
        <p:sp>
          <p:nvSpPr>
            <p:cNvPr id="15379" name="Oval 5"/>
            <p:cNvSpPr>
              <a:spLocks noChangeArrowheads="1"/>
            </p:cNvSpPr>
            <p:nvPr/>
          </p:nvSpPr>
          <p:spPr bwMode="auto">
            <a:xfrm>
              <a:off x="1973" y="2886"/>
              <a:ext cx="48" cy="48"/>
            </a:xfrm>
            <a:prstGeom prst="ellipse">
              <a:avLst/>
            </a:prstGeom>
            <a:solidFill>
              <a:srgbClr val="FF0000"/>
            </a:solidFill>
            <a:ln w="9525">
              <a:solidFill>
                <a:schemeClr val="tx1"/>
              </a:solidFill>
              <a:round/>
              <a:headEnd/>
              <a:tailEnd/>
            </a:ln>
          </p:spPr>
          <p:txBody>
            <a:bodyPr wrap="none" anchor="ct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endParaRPr lang="nl" altLang="nl-NL">
                <a:latin typeface="Calibri" pitchFamily="34" charset="0"/>
              </a:endParaRPr>
            </a:p>
          </p:txBody>
        </p:sp>
        <p:sp>
          <p:nvSpPr>
            <p:cNvPr id="15380" name="Oval 6"/>
            <p:cNvSpPr>
              <a:spLocks noChangeArrowheads="1"/>
            </p:cNvSpPr>
            <p:nvPr/>
          </p:nvSpPr>
          <p:spPr bwMode="auto">
            <a:xfrm>
              <a:off x="3560" y="2478"/>
              <a:ext cx="48" cy="48"/>
            </a:xfrm>
            <a:prstGeom prst="ellipse">
              <a:avLst/>
            </a:prstGeom>
            <a:solidFill>
              <a:srgbClr val="FF6600"/>
            </a:solidFill>
            <a:ln w="9525">
              <a:solidFill>
                <a:schemeClr val="tx1"/>
              </a:solidFill>
              <a:round/>
              <a:headEnd/>
              <a:tailEnd/>
            </a:ln>
          </p:spPr>
          <p:txBody>
            <a:bodyPr wrap="none" anchor="ct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endParaRPr lang="nl" altLang="nl-NL">
                <a:latin typeface="Calibri" pitchFamily="34" charset="0"/>
              </a:endParaRPr>
            </a:p>
          </p:txBody>
        </p:sp>
        <p:sp>
          <p:nvSpPr>
            <p:cNvPr id="15381" name="Oval 7"/>
            <p:cNvSpPr>
              <a:spLocks noChangeArrowheads="1"/>
            </p:cNvSpPr>
            <p:nvPr/>
          </p:nvSpPr>
          <p:spPr bwMode="auto">
            <a:xfrm>
              <a:off x="5193" y="1797"/>
              <a:ext cx="48" cy="48"/>
            </a:xfrm>
            <a:prstGeom prst="ellipse">
              <a:avLst/>
            </a:prstGeom>
            <a:solidFill>
              <a:srgbClr val="FFCC00"/>
            </a:solidFill>
            <a:ln w="9525">
              <a:solidFill>
                <a:schemeClr val="tx1"/>
              </a:solidFill>
              <a:round/>
              <a:headEnd/>
              <a:tailEnd/>
            </a:ln>
          </p:spPr>
          <p:txBody>
            <a:bodyPr wrap="none" anchor="ct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endParaRPr lang="nl" altLang="nl-NL">
                <a:latin typeface="Calibri" pitchFamily="34" charset="0"/>
              </a:endParaRPr>
            </a:p>
          </p:txBody>
        </p:sp>
        <p:sp>
          <p:nvSpPr>
            <p:cNvPr id="3" name="Line 8"/>
            <p:cNvSpPr>
              <a:spLocks noChangeShapeType="1"/>
            </p:cNvSpPr>
            <p:nvPr/>
          </p:nvSpPr>
          <p:spPr bwMode="auto">
            <a:xfrm flipH="1" flipV="1">
              <a:off x="240" y="1389"/>
              <a:ext cx="9" cy="2449"/>
            </a:xfrm>
            <a:prstGeom prst="line">
              <a:avLst/>
            </a:prstGeom>
            <a:noFill/>
            <a:ln w="9525">
              <a:solidFill>
                <a:srgbClr val="000000"/>
              </a:solidFill>
              <a:round/>
              <a:headEnd/>
              <a:tailEnd type="triangle" w="med" len="med"/>
            </a:ln>
          </p:spPr>
          <p:txBody>
            <a:bodyPr/>
            <a:lstStyle/>
            <a:p>
              <a:pPr fontAlgn="auto">
                <a:spcBef>
                  <a:spcPts val="0"/>
                </a:spcBef>
                <a:spcAft>
                  <a:spcPts val="0"/>
                </a:spcAft>
                <a:defRPr/>
              </a:pPr>
              <a:endParaRPr lang="nl-NL">
                <a:latin typeface="+mn-lt"/>
              </a:endParaRPr>
            </a:p>
          </p:txBody>
        </p:sp>
        <p:sp>
          <p:nvSpPr>
            <p:cNvPr id="15383" name="Text Box 9"/>
            <p:cNvSpPr txBox="1">
              <a:spLocks noChangeArrowheads="1"/>
            </p:cNvSpPr>
            <p:nvPr/>
          </p:nvSpPr>
          <p:spPr bwMode="auto">
            <a:xfrm>
              <a:off x="-545" y="1108"/>
              <a:ext cx="112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pPr eaLnBrk="1" hangingPunct="1"/>
              <a:r>
                <a:rPr lang="en-US" altLang="nl-NL" sz="1800">
                  <a:solidFill>
                    <a:srgbClr val="000000"/>
                  </a:solidFill>
                  <a:latin typeface="Calibri" pitchFamily="34" charset="0"/>
                  <a:ea typeface="MS PGothic" pitchFamily="34" charset="-128"/>
                </a:rPr>
                <a:t>complexiteit</a:t>
              </a:r>
              <a:endParaRPr lang="nl-NL" altLang="nl-NL" sz="1800">
                <a:solidFill>
                  <a:srgbClr val="000000"/>
                </a:solidFill>
                <a:latin typeface="Calibri" pitchFamily="34" charset="0"/>
                <a:ea typeface="MS PGothic" pitchFamily="34" charset="-128"/>
              </a:endParaRPr>
            </a:p>
          </p:txBody>
        </p:sp>
        <p:sp>
          <p:nvSpPr>
            <p:cNvPr id="4" name="Line 10"/>
            <p:cNvSpPr>
              <a:spLocks noChangeShapeType="1"/>
            </p:cNvSpPr>
            <p:nvPr/>
          </p:nvSpPr>
          <p:spPr bwMode="auto">
            <a:xfrm flipV="1">
              <a:off x="240" y="3806"/>
              <a:ext cx="5360" cy="32"/>
            </a:xfrm>
            <a:prstGeom prst="line">
              <a:avLst/>
            </a:prstGeom>
            <a:noFill/>
            <a:ln w="9525">
              <a:solidFill>
                <a:srgbClr val="000000"/>
              </a:solidFill>
              <a:round/>
              <a:headEnd/>
              <a:tailEnd type="triangle" w="med" len="med"/>
            </a:ln>
          </p:spPr>
          <p:txBody>
            <a:bodyPr/>
            <a:lstStyle/>
            <a:p>
              <a:pPr fontAlgn="auto">
                <a:spcBef>
                  <a:spcPts val="0"/>
                </a:spcBef>
                <a:spcAft>
                  <a:spcPts val="0"/>
                </a:spcAft>
                <a:defRPr/>
              </a:pPr>
              <a:endParaRPr lang="nl-NL">
                <a:latin typeface="+mn-lt"/>
              </a:endParaRPr>
            </a:p>
          </p:txBody>
        </p:sp>
        <p:sp>
          <p:nvSpPr>
            <p:cNvPr id="15385" name="Text Box 11"/>
            <p:cNvSpPr txBox="1">
              <a:spLocks noChangeArrowheads="1"/>
            </p:cNvSpPr>
            <p:nvPr/>
          </p:nvSpPr>
          <p:spPr bwMode="auto">
            <a:xfrm>
              <a:off x="3631" y="3840"/>
              <a:ext cx="180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pPr eaLnBrk="1" hangingPunct="1"/>
              <a:r>
                <a:rPr lang="nl-NL" altLang="nl-NL" sz="1800">
                  <a:solidFill>
                    <a:schemeClr val="tx1"/>
                  </a:solidFill>
                  <a:latin typeface="Calibri" pitchFamily="34" charset="0"/>
                  <a:ea typeface="MS PGothic" pitchFamily="34" charset="-128"/>
                </a:rPr>
                <a:t>keuzemogelijkheden</a:t>
              </a:r>
            </a:p>
          </p:txBody>
        </p:sp>
        <p:sp>
          <p:nvSpPr>
            <p:cNvPr id="15386" name="Text Box 12"/>
            <p:cNvSpPr txBox="1">
              <a:spLocks noChangeArrowheads="1"/>
            </p:cNvSpPr>
            <p:nvPr/>
          </p:nvSpPr>
          <p:spPr bwMode="auto">
            <a:xfrm>
              <a:off x="3360" y="3840"/>
              <a:ext cx="12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pPr eaLnBrk="1" hangingPunct="1"/>
              <a:endParaRPr lang="en-GB" altLang="nl-NL" sz="1800">
                <a:solidFill>
                  <a:schemeClr val="tx1"/>
                </a:solidFill>
                <a:latin typeface="Calibri" pitchFamily="34" charset="0"/>
                <a:ea typeface="MS PGothic" pitchFamily="34" charset="-128"/>
              </a:endParaRPr>
            </a:p>
          </p:txBody>
        </p:sp>
        <p:sp>
          <p:nvSpPr>
            <p:cNvPr id="15387" name="Freeform 14"/>
            <p:cNvSpPr>
              <a:spLocks/>
            </p:cNvSpPr>
            <p:nvPr/>
          </p:nvSpPr>
          <p:spPr bwMode="auto">
            <a:xfrm>
              <a:off x="930" y="3113"/>
              <a:ext cx="595" cy="98"/>
            </a:xfrm>
            <a:custGeom>
              <a:avLst/>
              <a:gdLst>
                <a:gd name="T0" fmla="*/ 0 w 1248"/>
                <a:gd name="T1" fmla="*/ 0 h 224"/>
                <a:gd name="T2" fmla="*/ 0 w 1248"/>
                <a:gd name="T3" fmla="*/ 0 h 224"/>
                <a:gd name="T4" fmla="*/ 0 w 1248"/>
                <a:gd name="T5" fmla="*/ 0 h 224"/>
                <a:gd name="T6" fmla="*/ 0 w 1248"/>
                <a:gd name="T7" fmla="*/ 0 h 224"/>
                <a:gd name="T8" fmla="*/ 0 60000 65536"/>
                <a:gd name="T9" fmla="*/ 0 60000 65536"/>
                <a:gd name="T10" fmla="*/ 0 60000 65536"/>
                <a:gd name="T11" fmla="*/ 0 60000 65536"/>
                <a:gd name="T12" fmla="*/ 0 w 1248"/>
                <a:gd name="T13" fmla="*/ 0 h 224"/>
                <a:gd name="T14" fmla="*/ 1248 w 1248"/>
                <a:gd name="T15" fmla="*/ 224 h 224"/>
              </a:gdLst>
              <a:ahLst/>
              <a:cxnLst>
                <a:cxn ang="T8">
                  <a:pos x="T0" y="T1"/>
                </a:cxn>
                <a:cxn ang="T9">
                  <a:pos x="T2" y="T3"/>
                </a:cxn>
                <a:cxn ang="T10">
                  <a:pos x="T4" y="T5"/>
                </a:cxn>
                <a:cxn ang="T11">
                  <a:pos x="T6" y="T7"/>
                </a:cxn>
              </a:cxnLst>
              <a:rect l="T12" t="T13" r="T14" b="T15"/>
              <a:pathLst>
                <a:path w="1248" h="224">
                  <a:moveTo>
                    <a:pt x="0" y="0"/>
                  </a:moveTo>
                  <a:cubicBezTo>
                    <a:pt x="92" y="80"/>
                    <a:pt x="184" y="160"/>
                    <a:pt x="336" y="192"/>
                  </a:cubicBezTo>
                  <a:cubicBezTo>
                    <a:pt x="488" y="224"/>
                    <a:pt x="760" y="224"/>
                    <a:pt x="912" y="192"/>
                  </a:cubicBezTo>
                  <a:cubicBezTo>
                    <a:pt x="1064" y="160"/>
                    <a:pt x="1156" y="80"/>
                    <a:pt x="1248" y="0"/>
                  </a:cubicBezTo>
                </a:path>
              </a:pathLst>
            </a:custGeom>
            <a:noFill/>
            <a:ln w="381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5388" name="Freeform 15"/>
            <p:cNvSpPr>
              <a:spLocks/>
            </p:cNvSpPr>
            <p:nvPr/>
          </p:nvSpPr>
          <p:spPr bwMode="auto">
            <a:xfrm>
              <a:off x="1701" y="2840"/>
              <a:ext cx="595" cy="98"/>
            </a:xfrm>
            <a:custGeom>
              <a:avLst/>
              <a:gdLst>
                <a:gd name="T0" fmla="*/ 0 w 1248"/>
                <a:gd name="T1" fmla="*/ 0 h 224"/>
                <a:gd name="T2" fmla="*/ 0 w 1248"/>
                <a:gd name="T3" fmla="*/ 0 h 224"/>
                <a:gd name="T4" fmla="*/ 0 w 1248"/>
                <a:gd name="T5" fmla="*/ 0 h 224"/>
                <a:gd name="T6" fmla="*/ 0 w 1248"/>
                <a:gd name="T7" fmla="*/ 0 h 224"/>
                <a:gd name="T8" fmla="*/ 0 60000 65536"/>
                <a:gd name="T9" fmla="*/ 0 60000 65536"/>
                <a:gd name="T10" fmla="*/ 0 60000 65536"/>
                <a:gd name="T11" fmla="*/ 0 60000 65536"/>
                <a:gd name="T12" fmla="*/ 0 w 1248"/>
                <a:gd name="T13" fmla="*/ 0 h 224"/>
                <a:gd name="T14" fmla="*/ 1248 w 1248"/>
                <a:gd name="T15" fmla="*/ 224 h 224"/>
              </a:gdLst>
              <a:ahLst/>
              <a:cxnLst>
                <a:cxn ang="T8">
                  <a:pos x="T0" y="T1"/>
                </a:cxn>
                <a:cxn ang="T9">
                  <a:pos x="T2" y="T3"/>
                </a:cxn>
                <a:cxn ang="T10">
                  <a:pos x="T4" y="T5"/>
                </a:cxn>
                <a:cxn ang="T11">
                  <a:pos x="T6" y="T7"/>
                </a:cxn>
              </a:cxnLst>
              <a:rect l="T12" t="T13" r="T14" b="T15"/>
              <a:pathLst>
                <a:path w="1248" h="224">
                  <a:moveTo>
                    <a:pt x="0" y="0"/>
                  </a:moveTo>
                  <a:cubicBezTo>
                    <a:pt x="92" y="80"/>
                    <a:pt x="184" y="160"/>
                    <a:pt x="336" y="192"/>
                  </a:cubicBezTo>
                  <a:cubicBezTo>
                    <a:pt x="488" y="224"/>
                    <a:pt x="760" y="224"/>
                    <a:pt x="912" y="192"/>
                  </a:cubicBezTo>
                  <a:cubicBezTo>
                    <a:pt x="1064" y="160"/>
                    <a:pt x="1156" y="80"/>
                    <a:pt x="1248"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5389" name="Freeform 16"/>
            <p:cNvSpPr>
              <a:spLocks/>
            </p:cNvSpPr>
            <p:nvPr/>
          </p:nvSpPr>
          <p:spPr bwMode="auto">
            <a:xfrm>
              <a:off x="2562" y="2614"/>
              <a:ext cx="595" cy="98"/>
            </a:xfrm>
            <a:custGeom>
              <a:avLst/>
              <a:gdLst>
                <a:gd name="T0" fmla="*/ 0 w 1248"/>
                <a:gd name="T1" fmla="*/ 0 h 224"/>
                <a:gd name="T2" fmla="*/ 0 w 1248"/>
                <a:gd name="T3" fmla="*/ 0 h 224"/>
                <a:gd name="T4" fmla="*/ 0 w 1248"/>
                <a:gd name="T5" fmla="*/ 0 h 224"/>
                <a:gd name="T6" fmla="*/ 0 w 1248"/>
                <a:gd name="T7" fmla="*/ 0 h 224"/>
                <a:gd name="T8" fmla="*/ 0 60000 65536"/>
                <a:gd name="T9" fmla="*/ 0 60000 65536"/>
                <a:gd name="T10" fmla="*/ 0 60000 65536"/>
                <a:gd name="T11" fmla="*/ 0 60000 65536"/>
                <a:gd name="T12" fmla="*/ 0 w 1248"/>
                <a:gd name="T13" fmla="*/ 0 h 224"/>
                <a:gd name="T14" fmla="*/ 1248 w 1248"/>
                <a:gd name="T15" fmla="*/ 224 h 224"/>
              </a:gdLst>
              <a:ahLst/>
              <a:cxnLst>
                <a:cxn ang="T8">
                  <a:pos x="T0" y="T1"/>
                </a:cxn>
                <a:cxn ang="T9">
                  <a:pos x="T2" y="T3"/>
                </a:cxn>
                <a:cxn ang="T10">
                  <a:pos x="T4" y="T5"/>
                </a:cxn>
                <a:cxn ang="T11">
                  <a:pos x="T6" y="T7"/>
                </a:cxn>
              </a:cxnLst>
              <a:rect l="T12" t="T13" r="T14" b="T15"/>
              <a:pathLst>
                <a:path w="1248" h="224">
                  <a:moveTo>
                    <a:pt x="0" y="0"/>
                  </a:moveTo>
                  <a:cubicBezTo>
                    <a:pt x="92" y="80"/>
                    <a:pt x="184" y="160"/>
                    <a:pt x="336" y="192"/>
                  </a:cubicBezTo>
                  <a:cubicBezTo>
                    <a:pt x="488" y="224"/>
                    <a:pt x="760" y="224"/>
                    <a:pt x="912" y="192"/>
                  </a:cubicBezTo>
                  <a:cubicBezTo>
                    <a:pt x="1064" y="160"/>
                    <a:pt x="1156" y="80"/>
                    <a:pt x="1248" y="0"/>
                  </a:cubicBez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5390" name="Freeform 17"/>
            <p:cNvSpPr>
              <a:spLocks/>
            </p:cNvSpPr>
            <p:nvPr/>
          </p:nvSpPr>
          <p:spPr bwMode="auto">
            <a:xfrm>
              <a:off x="3334" y="2432"/>
              <a:ext cx="595" cy="98"/>
            </a:xfrm>
            <a:custGeom>
              <a:avLst/>
              <a:gdLst>
                <a:gd name="T0" fmla="*/ 0 w 1248"/>
                <a:gd name="T1" fmla="*/ 0 h 224"/>
                <a:gd name="T2" fmla="*/ 0 w 1248"/>
                <a:gd name="T3" fmla="*/ 0 h 224"/>
                <a:gd name="T4" fmla="*/ 0 w 1248"/>
                <a:gd name="T5" fmla="*/ 0 h 224"/>
                <a:gd name="T6" fmla="*/ 0 w 1248"/>
                <a:gd name="T7" fmla="*/ 0 h 224"/>
                <a:gd name="T8" fmla="*/ 0 60000 65536"/>
                <a:gd name="T9" fmla="*/ 0 60000 65536"/>
                <a:gd name="T10" fmla="*/ 0 60000 65536"/>
                <a:gd name="T11" fmla="*/ 0 60000 65536"/>
                <a:gd name="T12" fmla="*/ 0 w 1248"/>
                <a:gd name="T13" fmla="*/ 0 h 224"/>
                <a:gd name="T14" fmla="*/ 1248 w 1248"/>
                <a:gd name="T15" fmla="*/ 224 h 224"/>
              </a:gdLst>
              <a:ahLst/>
              <a:cxnLst>
                <a:cxn ang="T8">
                  <a:pos x="T0" y="T1"/>
                </a:cxn>
                <a:cxn ang="T9">
                  <a:pos x="T2" y="T3"/>
                </a:cxn>
                <a:cxn ang="T10">
                  <a:pos x="T4" y="T5"/>
                </a:cxn>
                <a:cxn ang="T11">
                  <a:pos x="T6" y="T7"/>
                </a:cxn>
              </a:cxnLst>
              <a:rect l="T12" t="T13" r="T14" b="T15"/>
              <a:pathLst>
                <a:path w="1248" h="224">
                  <a:moveTo>
                    <a:pt x="0" y="0"/>
                  </a:moveTo>
                  <a:cubicBezTo>
                    <a:pt x="92" y="80"/>
                    <a:pt x="184" y="160"/>
                    <a:pt x="336" y="192"/>
                  </a:cubicBezTo>
                  <a:cubicBezTo>
                    <a:pt x="488" y="224"/>
                    <a:pt x="760" y="224"/>
                    <a:pt x="912" y="192"/>
                  </a:cubicBezTo>
                  <a:cubicBezTo>
                    <a:pt x="1064" y="160"/>
                    <a:pt x="1156" y="80"/>
                    <a:pt x="1248" y="0"/>
                  </a:cubicBezTo>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5391" name="Freeform 18"/>
            <p:cNvSpPr>
              <a:spLocks/>
            </p:cNvSpPr>
            <p:nvPr/>
          </p:nvSpPr>
          <p:spPr bwMode="auto">
            <a:xfrm>
              <a:off x="4105" y="2069"/>
              <a:ext cx="595" cy="98"/>
            </a:xfrm>
            <a:custGeom>
              <a:avLst/>
              <a:gdLst>
                <a:gd name="T0" fmla="*/ 0 w 1248"/>
                <a:gd name="T1" fmla="*/ 0 h 224"/>
                <a:gd name="T2" fmla="*/ 0 w 1248"/>
                <a:gd name="T3" fmla="*/ 0 h 224"/>
                <a:gd name="T4" fmla="*/ 0 w 1248"/>
                <a:gd name="T5" fmla="*/ 0 h 224"/>
                <a:gd name="T6" fmla="*/ 0 w 1248"/>
                <a:gd name="T7" fmla="*/ 0 h 224"/>
                <a:gd name="T8" fmla="*/ 0 60000 65536"/>
                <a:gd name="T9" fmla="*/ 0 60000 65536"/>
                <a:gd name="T10" fmla="*/ 0 60000 65536"/>
                <a:gd name="T11" fmla="*/ 0 60000 65536"/>
                <a:gd name="T12" fmla="*/ 0 w 1248"/>
                <a:gd name="T13" fmla="*/ 0 h 224"/>
                <a:gd name="T14" fmla="*/ 1248 w 1248"/>
                <a:gd name="T15" fmla="*/ 224 h 224"/>
              </a:gdLst>
              <a:ahLst/>
              <a:cxnLst>
                <a:cxn ang="T8">
                  <a:pos x="T0" y="T1"/>
                </a:cxn>
                <a:cxn ang="T9">
                  <a:pos x="T2" y="T3"/>
                </a:cxn>
                <a:cxn ang="T10">
                  <a:pos x="T4" y="T5"/>
                </a:cxn>
                <a:cxn ang="T11">
                  <a:pos x="T6" y="T7"/>
                </a:cxn>
              </a:cxnLst>
              <a:rect l="T12" t="T13" r="T14" b="T15"/>
              <a:pathLst>
                <a:path w="1248" h="224">
                  <a:moveTo>
                    <a:pt x="0" y="0"/>
                  </a:moveTo>
                  <a:cubicBezTo>
                    <a:pt x="92" y="80"/>
                    <a:pt x="184" y="160"/>
                    <a:pt x="336" y="192"/>
                  </a:cubicBezTo>
                  <a:cubicBezTo>
                    <a:pt x="488" y="224"/>
                    <a:pt x="760" y="224"/>
                    <a:pt x="912" y="192"/>
                  </a:cubicBezTo>
                  <a:cubicBezTo>
                    <a:pt x="1064" y="160"/>
                    <a:pt x="1156" y="80"/>
                    <a:pt x="1248"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5392" name="Freeform 19"/>
            <p:cNvSpPr>
              <a:spLocks/>
            </p:cNvSpPr>
            <p:nvPr/>
          </p:nvSpPr>
          <p:spPr bwMode="auto">
            <a:xfrm>
              <a:off x="4921" y="1752"/>
              <a:ext cx="595" cy="98"/>
            </a:xfrm>
            <a:custGeom>
              <a:avLst/>
              <a:gdLst>
                <a:gd name="T0" fmla="*/ 0 w 1248"/>
                <a:gd name="T1" fmla="*/ 0 h 224"/>
                <a:gd name="T2" fmla="*/ 0 w 1248"/>
                <a:gd name="T3" fmla="*/ 0 h 224"/>
                <a:gd name="T4" fmla="*/ 0 w 1248"/>
                <a:gd name="T5" fmla="*/ 0 h 224"/>
                <a:gd name="T6" fmla="*/ 0 w 1248"/>
                <a:gd name="T7" fmla="*/ 0 h 224"/>
                <a:gd name="T8" fmla="*/ 0 60000 65536"/>
                <a:gd name="T9" fmla="*/ 0 60000 65536"/>
                <a:gd name="T10" fmla="*/ 0 60000 65536"/>
                <a:gd name="T11" fmla="*/ 0 60000 65536"/>
                <a:gd name="T12" fmla="*/ 0 w 1248"/>
                <a:gd name="T13" fmla="*/ 0 h 224"/>
                <a:gd name="T14" fmla="*/ 1248 w 1248"/>
                <a:gd name="T15" fmla="*/ 224 h 224"/>
              </a:gdLst>
              <a:ahLst/>
              <a:cxnLst>
                <a:cxn ang="T8">
                  <a:pos x="T0" y="T1"/>
                </a:cxn>
                <a:cxn ang="T9">
                  <a:pos x="T2" y="T3"/>
                </a:cxn>
                <a:cxn ang="T10">
                  <a:pos x="T4" y="T5"/>
                </a:cxn>
                <a:cxn ang="T11">
                  <a:pos x="T6" y="T7"/>
                </a:cxn>
              </a:cxnLst>
              <a:rect l="T12" t="T13" r="T14" b="T15"/>
              <a:pathLst>
                <a:path w="1248" h="224">
                  <a:moveTo>
                    <a:pt x="0" y="0"/>
                  </a:moveTo>
                  <a:cubicBezTo>
                    <a:pt x="92" y="80"/>
                    <a:pt x="184" y="160"/>
                    <a:pt x="336" y="192"/>
                  </a:cubicBezTo>
                  <a:cubicBezTo>
                    <a:pt x="488" y="224"/>
                    <a:pt x="760" y="224"/>
                    <a:pt x="912" y="192"/>
                  </a:cubicBezTo>
                  <a:cubicBezTo>
                    <a:pt x="1064" y="160"/>
                    <a:pt x="1156" y="80"/>
                    <a:pt x="1248" y="0"/>
                  </a:cubicBezTo>
                </a:path>
              </a:pathLst>
            </a:custGeom>
            <a:noFill/>
            <a:ln w="38100">
              <a:solidFill>
                <a:srgbClr val="FF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5393" name="Oval 20"/>
            <p:cNvSpPr>
              <a:spLocks noChangeArrowheads="1"/>
            </p:cNvSpPr>
            <p:nvPr/>
          </p:nvSpPr>
          <p:spPr bwMode="auto">
            <a:xfrm>
              <a:off x="2789" y="2659"/>
              <a:ext cx="48" cy="48"/>
            </a:xfrm>
            <a:prstGeom prst="ellipse">
              <a:avLst/>
            </a:prstGeom>
            <a:solidFill>
              <a:srgbClr val="0000FF"/>
            </a:solidFill>
            <a:ln w="9525">
              <a:solidFill>
                <a:schemeClr val="tx1"/>
              </a:solidFill>
              <a:round/>
              <a:headEnd/>
              <a:tailEnd/>
            </a:ln>
          </p:spPr>
          <p:txBody>
            <a:bodyPr wrap="none" anchor="ct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endParaRPr lang="nl" altLang="nl-NL">
                <a:latin typeface="Calibri" pitchFamily="34" charset="0"/>
              </a:endParaRPr>
            </a:p>
          </p:txBody>
        </p:sp>
        <p:sp>
          <p:nvSpPr>
            <p:cNvPr id="15394" name="Oval 21"/>
            <p:cNvSpPr>
              <a:spLocks noChangeArrowheads="1"/>
            </p:cNvSpPr>
            <p:nvPr/>
          </p:nvSpPr>
          <p:spPr bwMode="auto">
            <a:xfrm>
              <a:off x="1202" y="3158"/>
              <a:ext cx="48" cy="48"/>
            </a:xfrm>
            <a:prstGeom prst="ellipse">
              <a:avLst/>
            </a:prstGeom>
            <a:solidFill>
              <a:srgbClr val="993366"/>
            </a:solidFill>
            <a:ln w="9525">
              <a:solidFill>
                <a:schemeClr val="tx1"/>
              </a:solidFill>
              <a:round/>
              <a:headEnd/>
              <a:tailEnd/>
            </a:ln>
          </p:spPr>
          <p:txBody>
            <a:bodyPr wrap="none" anchor="ct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endParaRPr lang="nl" altLang="nl-NL">
                <a:latin typeface="Calibri" pitchFamily="34" charset="0"/>
              </a:endParaRPr>
            </a:p>
          </p:txBody>
        </p:sp>
        <p:sp>
          <p:nvSpPr>
            <p:cNvPr id="15395" name="Line 22"/>
            <p:cNvSpPr>
              <a:spLocks noChangeShapeType="1"/>
            </p:cNvSpPr>
            <p:nvPr/>
          </p:nvSpPr>
          <p:spPr bwMode="auto">
            <a:xfrm>
              <a:off x="1610" y="2840"/>
              <a:ext cx="91" cy="2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5396" name="Line 23"/>
            <p:cNvSpPr>
              <a:spLocks noChangeShapeType="1"/>
            </p:cNvSpPr>
            <p:nvPr/>
          </p:nvSpPr>
          <p:spPr bwMode="auto">
            <a:xfrm flipV="1">
              <a:off x="1610" y="2840"/>
              <a:ext cx="0" cy="40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15397" name="Group 24"/>
            <p:cNvGrpSpPr>
              <a:grpSpLocks/>
            </p:cNvGrpSpPr>
            <p:nvPr/>
          </p:nvGrpSpPr>
          <p:grpSpPr bwMode="auto">
            <a:xfrm>
              <a:off x="1519" y="2820"/>
              <a:ext cx="182" cy="429"/>
              <a:chOff x="1519" y="2820"/>
              <a:chExt cx="182" cy="429"/>
            </a:xfrm>
          </p:grpSpPr>
          <p:sp>
            <p:nvSpPr>
              <p:cNvPr id="15415" name="Line 25"/>
              <p:cNvSpPr>
                <a:spLocks noChangeShapeType="1"/>
              </p:cNvSpPr>
              <p:nvPr/>
            </p:nvSpPr>
            <p:spPr bwMode="auto">
              <a:xfrm>
                <a:off x="1519" y="3113"/>
                <a:ext cx="91" cy="13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1553" name="Line 26"/>
              <p:cNvSpPr>
                <a:spLocks noChangeShapeType="1"/>
              </p:cNvSpPr>
              <p:nvPr/>
            </p:nvSpPr>
            <p:spPr bwMode="auto">
              <a:xfrm flipV="1">
                <a:off x="1701" y="2820"/>
                <a:ext cx="0" cy="225"/>
              </a:xfrm>
              <a:prstGeom prst="line">
                <a:avLst/>
              </a:prstGeom>
              <a:noFill/>
              <a:ln w="28575">
                <a:solidFill>
                  <a:schemeClr val="tx1"/>
                </a:solidFill>
                <a:round/>
                <a:headEnd/>
                <a:tailEnd/>
              </a:ln>
              <a:extLst/>
            </p:spPr>
            <p:txBody>
              <a:bodyPr/>
              <a:lstStyle/>
              <a:p>
                <a:pPr>
                  <a:defRPr/>
                </a:pPr>
                <a:endParaRPr lang="nl-NL">
                  <a:ln>
                    <a:solidFill>
                      <a:schemeClr val="tx1"/>
                    </a:solidFill>
                  </a:ln>
                </a:endParaRPr>
              </a:p>
            </p:txBody>
          </p:sp>
        </p:grpSp>
        <p:sp>
          <p:nvSpPr>
            <p:cNvPr id="15398" name="Line 27"/>
            <p:cNvSpPr>
              <a:spLocks noChangeShapeType="1"/>
            </p:cNvSpPr>
            <p:nvPr/>
          </p:nvSpPr>
          <p:spPr bwMode="auto">
            <a:xfrm>
              <a:off x="2290" y="2840"/>
              <a:ext cx="91" cy="18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5399" name="Line 28"/>
            <p:cNvSpPr>
              <a:spLocks noChangeShapeType="1"/>
            </p:cNvSpPr>
            <p:nvPr/>
          </p:nvSpPr>
          <p:spPr bwMode="auto">
            <a:xfrm flipV="1">
              <a:off x="2472" y="2614"/>
              <a:ext cx="91" cy="13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5400" name="Line 29"/>
            <p:cNvSpPr>
              <a:spLocks noChangeShapeType="1"/>
            </p:cNvSpPr>
            <p:nvPr/>
          </p:nvSpPr>
          <p:spPr bwMode="auto">
            <a:xfrm flipV="1">
              <a:off x="2381" y="2614"/>
              <a:ext cx="45" cy="4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5401" name="Line 30"/>
            <p:cNvSpPr>
              <a:spLocks noChangeShapeType="1"/>
            </p:cNvSpPr>
            <p:nvPr/>
          </p:nvSpPr>
          <p:spPr bwMode="auto">
            <a:xfrm flipH="1" flipV="1">
              <a:off x="2426" y="2614"/>
              <a:ext cx="46" cy="13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5402" name="Line 31"/>
            <p:cNvSpPr>
              <a:spLocks noChangeShapeType="1"/>
            </p:cNvSpPr>
            <p:nvPr/>
          </p:nvSpPr>
          <p:spPr bwMode="auto">
            <a:xfrm>
              <a:off x="3152" y="2614"/>
              <a:ext cx="91" cy="13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5403" name="Line 32"/>
            <p:cNvSpPr>
              <a:spLocks noChangeShapeType="1"/>
            </p:cNvSpPr>
            <p:nvPr/>
          </p:nvSpPr>
          <p:spPr bwMode="auto">
            <a:xfrm flipV="1">
              <a:off x="3243" y="2341"/>
              <a:ext cx="45" cy="40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5404" name="Line 33"/>
            <p:cNvSpPr>
              <a:spLocks noChangeShapeType="1"/>
            </p:cNvSpPr>
            <p:nvPr/>
          </p:nvSpPr>
          <p:spPr bwMode="auto">
            <a:xfrm>
              <a:off x="3288" y="2341"/>
              <a:ext cx="46" cy="9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5405" name="Line 35"/>
            <p:cNvSpPr>
              <a:spLocks noChangeShapeType="1"/>
            </p:cNvSpPr>
            <p:nvPr/>
          </p:nvSpPr>
          <p:spPr bwMode="auto">
            <a:xfrm>
              <a:off x="3923" y="2432"/>
              <a:ext cx="45" cy="2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5406" name="Line 36"/>
            <p:cNvSpPr>
              <a:spLocks noChangeShapeType="1"/>
            </p:cNvSpPr>
            <p:nvPr/>
          </p:nvSpPr>
          <p:spPr bwMode="auto">
            <a:xfrm flipV="1">
              <a:off x="3981" y="2166"/>
              <a:ext cx="45" cy="49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5407" name="Line 37"/>
            <p:cNvSpPr>
              <a:spLocks noChangeShapeType="1"/>
            </p:cNvSpPr>
            <p:nvPr/>
          </p:nvSpPr>
          <p:spPr bwMode="auto">
            <a:xfrm>
              <a:off x="4014" y="2160"/>
              <a:ext cx="45" cy="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5408" name="Line 39"/>
            <p:cNvSpPr>
              <a:spLocks noChangeShapeType="1"/>
            </p:cNvSpPr>
            <p:nvPr/>
          </p:nvSpPr>
          <p:spPr bwMode="auto">
            <a:xfrm flipV="1">
              <a:off x="4059" y="2069"/>
              <a:ext cx="46" cy="18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5409" name="Line 40"/>
            <p:cNvSpPr>
              <a:spLocks noChangeShapeType="1"/>
            </p:cNvSpPr>
            <p:nvPr/>
          </p:nvSpPr>
          <p:spPr bwMode="auto">
            <a:xfrm>
              <a:off x="4694" y="2069"/>
              <a:ext cx="91" cy="13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5410" name="Line 41"/>
            <p:cNvSpPr>
              <a:spLocks noChangeShapeType="1"/>
            </p:cNvSpPr>
            <p:nvPr/>
          </p:nvSpPr>
          <p:spPr bwMode="auto">
            <a:xfrm flipV="1">
              <a:off x="4785" y="1706"/>
              <a:ext cx="0" cy="49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5411" name="Line 42"/>
            <p:cNvSpPr>
              <a:spLocks noChangeShapeType="1"/>
            </p:cNvSpPr>
            <p:nvPr/>
          </p:nvSpPr>
          <p:spPr bwMode="auto">
            <a:xfrm>
              <a:off x="4785" y="1706"/>
              <a:ext cx="91" cy="2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5412" name="Line 43"/>
            <p:cNvSpPr>
              <a:spLocks noChangeShapeType="1"/>
            </p:cNvSpPr>
            <p:nvPr/>
          </p:nvSpPr>
          <p:spPr bwMode="auto">
            <a:xfrm flipV="1">
              <a:off x="4876" y="1752"/>
              <a:ext cx="45" cy="2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5413" name="Line 45"/>
            <p:cNvSpPr>
              <a:spLocks noChangeShapeType="1"/>
            </p:cNvSpPr>
            <p:nvPr/>
          </p:nvSpPr>
          <p:spPr bwMode="auto">
            <a:xfrm flipH="1">
              <a:off x="839" y="3113"/>
              <a:ext cx="91" cy="13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5414" name="Line 46"/>
            <p:cNvSpPr>
              <a:spLocks noChangeShapeType="1"/>
            </p:cNvSpPr>
            <p:nvPr/>
          </p:nvSpPr>
          <p:spPr bwMode="auto">
            <a:xfrm>
              <a:off x="5511" y="1752"/>
              <a:ext cx="91" cy="9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6" name="Groeperen 5"/>
          <p:cNvGrpSpPr>
            <a:grpSpLocks/>
          </p:cNvGrpSpPr>
          <p:nvPr/>
        </p:nvGrpSpPr>
        <p:grpSpPr bwMode="auto">
          <a:xfrm>
            <a:off x="1673225" y="3063875"/>
            <a:ext cx="2185988" cy="1882775"/>
            <a:chOff x="1672688" y="3063287"/>
            <a:chExt cx="2186881" cy="1883665"/>
          </a:xfrm>
        </p:grpSpPr>
        <p:sp>
          <p:nvSpPr>
            <p:cNvPr id="28689" name="Rechthoek 54"/>
            <p:cNvSpPr>
              <a:spLocks noChangeArrowheads="1"/>
            </p:cNvSpPr>
            <p:nvPr/>
          </p:nvSpPr>
          <p:spPr bwMode="auto">
            <a:xfrm>
              <a:off x="1752095" y="3728764"/>
              <a:ext cx="1829547" cy="1218188"/>
            </a:xfrm>
            <a:prstGeom prst="rect">
              <a:avLst/>
            </a:prstGeom>
            <a:solidFill>
              <a:srgbClr val="FF0000"/>
            </a:solidFill>
            <a:ln w="19050">
              <a:solidFill>
                <a:srgbClr val="660066"/>
              </a:solidFill>
              <a:miter lim="800000"/>
              <a:headEnd/>
              <a:tailEnd/>
            </a:ln>
            <a:effectLst>
              <a:outerShdw blurRad="63500" dist="23000" dir="5400000" rotWithShape="0">
                <a:srgbClr val="000000">
                  <a:alpha val="34998"/>
                </a:srgbClr>
              </a:outerShdw>
            </a:effectLst>
          </p:spPr>
          <p:txBody>
            <a:bodyPr anchor="ctr"/>
            <a:lstStyle/>
            <a:p>
              <a:pPr algn="ctr">
                <a:defRPr/>
              </a:pPr>
              <a:endParaRPr lang="nl-NL">
                <a:solidFill>
                  <a:srgbClr val="FFFFFF"/>
                </a:solidFill>
                <a:latin typeface="Calibri" pitchFamily="-111" charset="0"/>
                <a:ea typeface="MS PGothic" pitchFamily="34" charset="-128"/>
                <a:cs typeface="MS PGothic" pitchFamily="34" charset="-128"/>
              </a:endParaRPr>
            </a:p>
          </p:txBody>
        </p:sp>
        <p:sp>
          <p:nvSpPr>
            <p:cNvPr id="37911" name="Tekstvak 55"/>
            <p:cNvSpPr txBox="1">
              <a:spLocks noChangeArrowheads="1"/>
            </p:cNvSpPr>
            <p:nvPr/>
          </p:nvSpPr>
          <p:spPr bwMode="auto">
            <a:xfrm>
              <a:off x="1672688" y="3063287"/>
              <a:ext cx="2186881" cy="175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defRPr/>
              </a:pPr>
              <a:r>
                <a:rPr lang="nl-NL" sz="1800" dirty="0" smtClean="0">
                  <a:solidFill>
                    <a:srgbClr val="000090"/>
                  </a:solidFill>
                  <a:latin typeface="Calibri" charset="0"/>
                  <a:ea typeface="MS PGothic" charset="0"/>
                  <a:cs typeface="MS PGothic" charset="0"/>
                </a:rPr>
                <a:t>Bepalen</a:t>
              </a:r>
            </a:p>
            <a:p>
              <a:pPr eaLnBrk="1" hangingPunct="1">
                <a:defRPr/>
              </a:pPr>
              <a:r>
                <a:rPr lang="nl-NL" sz="1800" dirty="0" smtClean="0">
                  <a:solidFill>
                    <a:srgbClr val="FF0000"/>
                  </a:solidFill>
                  <a:latin typeface="Calibri" charset="0"/>
                  <a:ea typeface="MS PGothic" charset="0"/>
                  <a:cs typeface="MS PGothic" charset="0"/>
                </a:rPr>
                <a:t>A</a:t>
              </a:r>
              <a:r>
                <a:rPr lang="nl-NL" sz="1800" dirty="0" smtClean="0">
                  <a:solidFill>
                    <a:srgbClr val="000090"/>
                  </a:solidFill>
                  <a:latin typeface="Calibri" charset="0"/>
                  <a:ea typeface="MS PGothic" charset="0"/>
                  <a:cs typeface="MS PGothic" charset="0"/>
                </a:rPr>
                <a:t>utoritair paradigma</a:t>
              </a:r>
            </a:p>
            <a:p>
              <a:pPr eaLnBrk="1" hangingPunct="1">
                <a:defRPr/>
              </a:pPr>
              <a:endParaRPr lang="nl-NL" sz="1800" dirty="0" smtClean="0">
                <a:solidFill>
                  <a:schemeClr val="accent5">
                    <a:lumMod val="10000"/>
                  </a:schemeClr>
                </a:solidFill>
              </a:endParaRPr>
            </a:p>
            <a:p>
              <a:pPr eaLnBrk="1" hangingPunct="1">
                <a:defRPr/>
              </a:pPr>
              <a:endParaRPr lang="nl-NL" sz="1800" dirty="0">
                <a:solidFill>
                  <a:schemeClr val="accent5">
                    <a:lumMod val="10000"/>
                  </a:schemeClr>
                </a:solidFill>
              </a:endParaRPr>
            </a:p>
            <a:p>
              <a:pPr eaLnBrk="1" hangingPunct="1">
                <a:defRPr/>
              </a:pPr>
              <a:r>
                <a:rPr lang="nl-NL" sz="1800" dirty="0" smtClean="0">
                  <a:solidFill>
                    <a:schemeClr val="accent5">
                      <a:lumMod val="10000"/>
                    </a:schemeClr>
                  </a:solidFill>
                </a:rPr>
                <a:t>  baas</a:t>
              </a:r>
              <a:endParaRPr lang="nl-NL" sz="1800" dirty="0">
                <a:solidFill>
                  <a:schemeClr val="accent5">
                    <a:lumMod val="10000"/>
                  </a:schemeClr>
                </a:solidFill>
              </a:endParaRPr>
            </a:p>
            <a:p>
              <a:pPr eaLnBrk="1" hangingPunct="1">
                <a:defRPr/>
              </a:pPr>
              <a:endParaRPr lang="nl-NL" sz="1800" dirty="0">
                <a:solidFill>
                  <a:srgbClr val="000090"/>
                </a:solidFill>
                <a:latin typeface="Calibri" charset="0"/>
                <a:ea typeface="MS PGothic" charset="0"/>
                <a:cs typeface="MS PGothic" charset="0"/>
              </a:endParaRPr>
            </a:p>
          </p:txBody>
        </p:sp>
      </p:grpSp>
      <p:grpSp>
        <p:nvGrpSpPr>
          <p:cNvPr id="7" name="Groeperen 6"/>
          <p:cNvGrpSpPr>
            <a:grpSpLocks/>
          </p:cNvGrpSpPr>
          <p:nvPr/>
        </p:nvGrpSpPr>
        <p:grpSpPr bwMode="auto">
          <a:xfrm>
            <a:off x="3905250" y="2147888"/>
            <a:ext cx="2065338" cy="2078037"/>
            <a:chOff x="3823413" y="2220001"/>
            <a:chExt cx="2065487" cy="2076914"/>
          </a:xfrm>
        </p:grpSpPr>
        <p:sp>
          <p:nvSpPr>
            <p:cNvPr id="28687" name="Rechthoek 52"/>
            <p:cNvSpPr>
              <a:spLocks noChangeArrowheads="1"/>
            </p:cNvSpPr>
            <p:nvPr/>
          </p:nvSpPr>
          <p:spPr bwMode="auto">
            <a:xfrm>
              <a:off x="3864691" y="3171986"/>
              <a:ext cx="1703511" cy="1124929"/>
            </a:xfrm>
            <a:prstGeom prst="rect">
              <a:avLst/>
            </a:prstGeom>
            <a:solidFill>
              <a:srgbClr val="00B0F0"/>
            </a:solidFill>
            <a:ln w="19050">
              <a:solidFill>
                <a:srgbClr val="660066"/>
              </a:solidFill>
              <a:miter lim="800000"/>
              <a:headEnd/>
              <a:tailEnd/>
            </a:ln>
            <a:effectLst>
              <a:outerShdw blurRad="63500" dist="23000" dir="5400000" rotWithShape="0">
                <a:srgbClr val="000000">
                  <a:alpha val="34998"/>
                </a:srgbClr>
              </a:outerShdw>
            </a:effectLst>
          </p:spPr>
          <p:txBody>
            <a:bodyPr anchor="ctr"/>
            <a:lstStyle/>
            <a:p>
              <a:pPr algn="ctr">
                <a:defRPr/>
              </a:pPr>
              <a:endParaRPr lang="nl-NL">
                <a:solidFill>
                  <a:srgbClr val="FFFFFF"/>
                </a:solidFill>
                <a:latin typeface="Calibri" pitchFamily="-111" charset="0"/>
                <a:ea typeface="MS PGothic" pitchFamily="34" charset="-128"/>
                <a:cs typeface="MS PGothic" pitchFamily="34" charset="-128"/>
              </a:endParaRPr>
            </a:p>
          </p:txBody>
        </p:sp>
        <p:sp>
          <p:nvSpPr>
            <p:cNvPr id="15375" name="Tekstvak 56"/>
            <p:cNvSpPr txBox="1">
              <a:spLocks noChangeArrowheads="1"/>
            </p:cNvSpPr>
            <p:nvPr/>
          </p:nvSpPr>
          <p:spPr bwMode="auto">
            <a:xfrm>
              <a:off x="3823413" y="2220001"/>
              <a:ext cx="2065487" cy="119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pPr eaLnBrk="1" hangingPunct="1"/>
              <a:endParaRPr lang="nl-NL" altLang="nl-NL" sz="1800">
                <a:solidFill>
                  <a:srgbClr val="000090"/>
                </a:solidFill>
                <a:latin typeface="Calibri" pitchFamily="34" charset="0"/>
                <a:ea typeface="MS PGothic" pitchFamily="34" charset="-128"/>
              </a:endParaRPr>
            </a:p>
            <a:p>
              <a:pPr eaLnBrk="1" hangingPunct="1"/>
              <a:r>
                <a:rPr lang="nl-NL" altLang="nl-NL" sz="1800">
                  <a:solidFill>
                    <a:srgbClr val="000090"/>
                  </a:solidFill>
                  <a:latin typeface="Calibri" pitchFamily="34" charset="0"/>
                  <a:ea typeface="MS PGothic" pitchFamily="34" charset="-128"/>
                </a:rPr>
                <a:t>Beheersen</a:t>
              </a:r>
            </a:p>
            <a:p>
              <a:pPr eaLnBrk="1" hangingPunct="1"/>
              <a:r>
                <a:rPr lang="nl-NL" altLang="nl-NL" sz="1800">
                  <a:solidFill>
                    <a:srgbClr val="000090"/>
                  </a:solidFill>
                  <a:latin typeface="Calibri" pitchFamily="34" charset="0"/>
                  <a:ea typeface="MS PGothic" pitchFamily="34" charset="-128"/>
                </a:rPr>
                <a:t>Beheers paradigma</a:t>
              </a:r>
            </a:p>
            <a:p>
              <a:pPr eaLnBrk="1" hangingPunct="1"/>
              <a:endParaRPr lang="nl-NL" altLang="nl-NL" sz="1800">
                <a:solidFill>
                  <a:srgbClr val="000090"/>
                </a:solidFill>
                <a:latin typeface="Calibri" pitchFamily="34" charset="0"/>
                <a:ea typeface="MS PGothic" pitchFamily="34" charset="-128"/>
              </a:endParaRPr>
            </a:p>
          </p:txBody>
        </p:sp>
      </p:grpSp>
      <p:grpSp>
        <p:nvGrpSpPr>
          <p:cNvPr id="8" name="Groeperen 7"/>
          <p:cNvGrpSpPr>
            <a:grpSpLocks/>
          </p:cNvGrpSpPr>
          <p:nvPr/>
        </p:nvGrpSpPr>
        <p:grpSpPr bwMode="auto">
          <a:xfrm>
            <a:off x="5791200" y="1749425"/>
            <a:ext cx="2838450" cy="1820863"/>
            <a:chOff x="5789823" y="1774972"/>
            <a:chExt cx="2840778" cy="1820757"/>
          </a:xfrm>
        </p:grpSpPr>
        <p:sp>
          <p:nvSpPr>
            <p:cNvPr id="28685" name="Rechthoek 53"/>
            <p:cNvSpPr>
              <a:spLocks noChangeArrowheads="1"/>
            </p:cNvSpPr>
            <p:nvPr/>
          </p:nvSpPr>
          <p:spPr bwMode="auto">
            <a:xfrm>
              <a:off x="5810478" y="2376600"/>
              <a:ext cx="1698429" cy="1219129"/>
            </a:xfrm>
            <a:prstGeom prst="rect">
              <a:avLst/>
            </a:prstGeom>
            <a:solidFill>
              <a:srgbClr val="92D050"/>
            </a:solidFill>
            <a:ln w="19050">
              <a:solidFill>
                <a:srgbClr val="660066"/>
              </a:solidFill>
              <a:miter lim="800000"/>
              <a:headEnd/>
              <a:tailEnd/>
            </a:ln>
            <a:effectLst>
              <a:outerShdw blurRad="63500" dist="23000" dir="5400000" rotWithShape="0">
                <a:srgbClr val="000000">
                  <a:alpha val="34998"/>
                </a:srgbClr>
              </a:outerShdw>
            </a:effectLst>
          </p:spPr>
          <p:txBody>
            <a:bodyPr anchor="ctr"/>
            <a:lstStyle/>
            <a:p>
              <a:pPr algn="ctr">
                <a:defRPr/>
              </a:pPr>
              <a:endParaRPr lang="nl-NL">
                <a:solidFill>
                  <a:srgbClr val="FFFFFF"/>
                </a:solidFill>
                <a:latin typeface="Calibri" pitchFamily="-111" charset="0"/>
                <a:ea typeface="MS PGothic" pitchFamily="34" charset="-128"/>
                <a:cs typeface="MS PGothic" pitchFamily="34" charset="-128"/>
              </a:endParaRPr>
            </a:p>
          </p:txBody>
        </p:sp>
        <p:sp>
          <p:nvSpPr>
            <p:cNvPr id="15373" name="Tekstvak 57"/>
            <p:cNvSpPr txBox="1">
              <a:spLocks noChangeArrowheads="1"/>
            </p:cNvSpPr>
            <p:nvPr/>
          </p:nvSpPr>
          <p:spPr bwMode="auto">
            <a:xfrm>
              <a:off x="5789823" y="1774972"/>
              <a:ext cx="2840778" cy="6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pPr eaLnBrk="1" hangingPunct="1"/>
              <a:r>
                <a:rPr lang="nl-NL" altLang="nl-NL" sz="1800">
                  <a:solidFill>
                    <a:srgbClr val="000090"/>
                  </a:solidFill>
                  <a:latin typeface="Calibri" pitchFamily="34" charset="0"/>
                  <a:ea typeface="MS PGothic" pitchFamily="34" charset="-128"/>
                </a:rPr>
                <a:t>Betrokken</a:t>
              </a:r>
            </a:p>
            <a:p>
              <a:pPr eaLnBrk="1" hangingPunct="1"/>
              <a:r>
                <a:rPr lang="nl-NL" altLang="nl-NL" sz="1800">
                  <a:solidFill>
                    <a:srgbClr val="92D050"/>
                  </a:solidFill>
                  <a:latin typeface="Calibri" pitchFamily="34" charset="0"/>
                  <a:ea typeface="MS PGothic" pitchFamily="34" charset="-128"/>
                </a:rPr>
                <a:t>C</a:t>
              </a:r>
              <a:r>
                <a:rPr lang="nl-NL" altLang="nl-NL" sz="1800">
                  <a:solidFill>
                    <a:srgbClr val="000090"/>
                  </a:solidFill>
                  <a:latin typeface="Calibri" pitchFamily="34" charset="0"/>
                  <a:ea typeface="MS PGothic" pitchFamily="34" charset="-128"/>
                </a:rPr>
                <a:t>ommunicatief paradigma</a:t>
              </a:r>
            </a:p>
          </p:txBody>
        </p:sp>
      </p:grpSp>
      <p:sp>
        <p:nvSpPr>
          <p:cNvPr id="15367" name="Titel 1"/>
          <p:cNvSpPr txBox="1">
            <a:spLocks/>
          </p:cNvSpPr>
          <p:nvPr/>
        </p:nvSpPr>
        <p:spPr bwMode="auto">
          <a:xfrm>
            <a:off x="1062038" y="549275"/>
            <a:ext cx="650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pPr algn="ctr" eaLnBrk="1" hangingPunct="1">
              <a:defRPr/>
            </a:pPr>
            <a:r>
              <a:rPr lang="nl-NL" altLang="nl-NL" dirty="0" smtClean="0">
                <a:solidFill>
                  <a:schemeClr val="tx1"/>
                </a:solidFill>
                <a:latin typeface="+mn-lt"/>
                <a:ea typeface="MS PGothic" pitchFamily="34" charset="-128"/>
              </a:rPr>
              <a:t>Fasegewijze</a:t>
            </a:r>
            <a:r>
              <a:rPr lang="nl-NL" altLang="nl-NL" dirty="0" smtClean="0">
                <a:solidFill>
                  <a:schemeClr val="tx1"/>
                </a:solidFill>
                <a:latin typeface="Trebuchet MS" pitchFamily="34" charset="0"/>
                <a:ea typeface="MS PGothic" pitchFamily="34" charset="-128"/>
              </a:rPr>
              <a:t> ontwikkeling</a:t>
            </a:r>
          </a:p>
        </p:txBody>
      </p:sp>
      <p:sp>
        <p:nvSpPr>
          <p:cNvPr id="62" name="Ovaal 61"/>
          <p:cNvSpPr/>
          <p:nvPr/>
        </p:nvSpPr>
        <p:spPr>
          <a:xfrm>
            <a:off x="5389563" y="3092450"/>
            <a:ext cx="690562" cy="644525"/>
          </a:xfrm>
          <a:prstGeom prst="ellipse">
            <a:avLst/>
          </a:prstGeom>
          <a:solidFill>
            <a:srgbClr val="FFFFFF">
              <a:alpha val="0"/>
            </a:srgbClr>
          </a:solid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9" name="Tekstvak 8"/>
          <p:cNvSpPr txBox="1"/>
          <p:nvPr/>
        </p:nvSpPr>
        <p:spPr>
          <a:xfrm>
            <a:off x="1751013" y="3911600"/>
            <a:ext cx="1731962" cy="400050"/>
          </a:xfrm>
          <a:prstGeom prst="rect">
            <a:avLst/>
          </a:prstGeom>
          <a:noFill/>
        </p:spPr>
        <p:txBody>
          <a:bodyPr>
            <a:spAutoFit/>
          </a:bodyPr>
          <a:lstStyle/>
          <a:p>
            <a:pPr>
              <a:defRPr/>
            </a:pPr>
            <a:endParaRPr lang="nl-NL" sz="2000" dirty="0">
              <a:solidFill>
                <a:schemeClr val="accent5">
                  <a:lumMod val="10000"/>
                </a:schemeClr>
              </a:solidFill>
            </a:endParaRPr>
          </a:p>
        </p:txBody>
      </p:sp>
      <p:sp>
        <p:nvSpPr>
          <p:cNvPr id="15370" name="Tekstvak 55"/>
          <p:cNvSpPr txBox="1">
            <a:spLocks noChangeArrowheads="1"/>
          </p:cNvSpPr>
          <p:nvPr/>
        </p:nvSpPr>
        <p:spPr bwMode="auto">
          <a:xfrm>
            <a:off x="3924300" y="3433763"/>
            <a:ext cx="1731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r>
              <a:rPr lang="nl-NL" altLang="nl-NL" sz="1800"/>
              <a:t> manager</a:t>
            </a:r>
          </a:p>
        </p:txBody>
      </p:sp>
      <p:sp>
        <p:nvSpPr>
          <p:cNvPr id="15371" name="Tekstvak 56"/>
          <p:cNvSpPr txBox="1">
            <a:spLocks noChangeArrowheads="1"/>
          </p:cNvSpPr>
          <p:nvPr/>
        </p:nvSpPr>
        <p:spPr bwMode="auto">
          <a:xfrm>
            <a:off x="5770563" y="2660650"/>
            <a:ext cx="173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b="1">
                <a:solidFill>
                  <a:srgbClr val="302E61"/>
                </a:solidFill>
                <a:latin typeface="Arial" charset="0"/>
              </a:defRPr>
            </a:lvl1pPr>
            <a:lvl2pPr marL="742950" indent="-285750">
              <a:defRPr kumimoji="1" sz="2800" b="1">
                <a:solidFill>
                  <a:srgbClr val="302E61"/>
                </a:solidFill>
                <a:latin typeface="Arial" charset="0"/>
              </a:defRPr>
            </a:lvl2pPr>
            <a:lvl3pPr marL="1143000" indent="-228600">
              <a:defRPr kumimoji="1" sz="2800" b="1">
                <a:solidFill>
                  <a:srgbClr val="302E61"/>
                </a:solidFill>
                <a:latin typeface="Arial" charset="0"/>
              </a:defRPr>
            </a:lvl3pPr>
            <a:lvl4pPr marL="1600200" indent="-228600">
              <a:defRPr kumimoji="1" sz="2800" b="1">
                <a:solidFill>
                  <a:srgbClr val="302E61"/>
                </a:solidFill>
                <a:latin typeface="Arial" charset="0"/>
              </a:defRPr>
            </a:lvl4pPr>
            <a:lvl5pPr marL="2057400" indent="-228600">
              <a:defRPr kumimoji="1" sz="2800" b="1">
                <a:solidFill>
                  <a:srgbClr val="302E61"/>
                </a:solidFill>
                <a:latin typeface="Arial" charset="0"/>
              </a:defRPr>
            </a:lvl5pPr>
            <a:lvl6pPr marL="2514600" indent="-228600" eaLnBrk="0" fontAlgn="base" hangingPunct="0">
              <a:spcBef>
                <a:spcPct val="0"/>
              </a:spcBef>
              <a:spcAft>
                <a:spcPct val="0"/>
              </a:spcAft>
              <a:defRPr kumimoji="1" sz="2800" b="1">
                <a:solidFill>
                  <a:srgbClr val="302E61"/>
                </a:solidFill>
                <a:latin typeface="Arial" charset="0"/>
              </a:defRPr>
            </a:lvl6pPr>
            <a:lvl7pPr marL="2971800" indent="-228600" eaLnBrk="0" fontAlgn="base" hangingPunct="0">
              <a:spcBef>
                <a:spcPct val="0"/>
              </a:spcBef>
              <a:spcAft>
                <a:spcPct val="0"/>
              </a:spcAft>
              <a:defRPr kumimoji="1" sz="2800" b="1">
                <a:solidFill>
                  <a:srgbClr val="302E61"/>
                </a:solidFill>
                <a:latin typeface="Arial" charset="0"/>
              </a:defRPr>
            </a:lvl7pPr>
            <a:lvl8pPr marL="3429000" indent="-228600" eaLnBrk="0" fontAlgn="base" hangingPunct="0">
              <a:spcBef>
                <a:spcPct val="0"/>
              </a:spcBef>
              <a:spcAft>
                <a:spcPct val="0"/>
              </a:spcAft>
              <a:defRPr kumimoji="1" sz="2800" b="1">
                <a:solidFill>
                  <a:srgbClr val="302E61"/>
                </a:solidFill>
                <a:latin typeface="Arial" charset="0"/>
              </a:defRPr>
            </a:lvl8pPr>
            <a:lvl9pPr marL="3886200" indent="-228600" eaLnBrk="0" fontAlgn="base" hangingPunct="0">
              <a:spcBef>
                <a:spcPct val="0"/>
              </a:spcBef>
              <a:spcAft>
                <a:spcPct val="0"/>
              </a:spcAft>
              <a:defRPr kumimoji="1" sz="2800" b="1">
                <a:solidFill>
                  <a:srgbClr val="302E61"/>
                </a:solidFill>
                <a:latin typeface="Arial" charset="0"/>
              </a:defRPr>
            </a:lvl9pPr>
          </a:lstStyle>
          <a:p>
            <a:r>
              <a:rPr lang="nl-NL" altLang="nl-NL" sz="1600"/>
              <a:t>  Natuurlijk</a:t>
            </a:r>
          </a:p>
          <a:p>
            <a:r>
              <a:rPr lang="nl-NL" altLang="nl-NL" sz="1600"/>
              <a:t>  leider</a:t>
            </a:r>
          </a:p>
        </p:txBody>
      </p:sp>
    </p:spTree>
    <p:extLst>
      <p:ext uri="{BB962C8B-B14F-4D97-AF65-F5344CB8AC3E}">
        <p14:creationId xmlns:p14="http://schemas.microsoft.com/office/powerpoint/2010/main" val="3518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 3"/>
          <p:cNvSpPr/>
          <p:nvPr/>
        </p:nvSpPr>
        <p:spPr bwMode="auto">
          <a:xfrm>
            <a:off x="0" y="2420888"/>
            <a:ext cx="8064500" cy="792162"/>
          </a:xfrm>
          <a:prstGeom prst="mathMinus">
            <a:avLst/>
          </a:prstGeom>
          <a:solidFill>
            <a:schemeClr val="tx1"/>
          </a:solidFill>
          <a:ln w="9525" cap="flat" cmpd="sng" algn="ctr">
            <a:solidFill>
              <a:schemeClr val="tx1"/>
            </a:solidFill>
            <a:prstDash val="solid"/>
            <a:round/>
            <a:headEnd type="none" w="med" len="med"/>
            <a:tailEnd type="none" w="med" len="med"/>
          </a:ln>
          <a:effectLst/>
        </p:spPr>
        <p:txBody>
          <a:bodyPr/>
          <a:lstStyle>
            <a:defPPr>
              <a:defRPr lang="nl-NL"/>
            </a:defPPr>
            <a:lvl1pPr algn="l" rtl="0" fontAlgn="base">
              <a:spcBef>
                <a:spcPct val="0"/>
              </a:spcBef>
              <a:spcAft>
                <a:spcPct val="0"/>
              </a:spcAft>
              <a:defRPr kern="1200" baseline="-25000">
                <a:solidFill>
                  <a:schemeClr val="tx1"/>
                </a:solidFill>
                <a:latin typeface="Arial" charset="0"/>
                <a:ea typeface="+mn-ea"/>
                <a:cs typeface="Arial" charset="0"/>
              </a:defRPr>
            </a:lvl1pPr>
            <a:lvl2pPr marL="457200" algn="l" rtl="0" fontAlgn="base">
              <a:spcBef>
                <a:spcPct val="0"/>
              </a:spcBef>
              <a:spcAft>
                <a:spcPct val="0"/>
              </a:spcAft>
              <a:defRPr kern="1200" baseline="-25000">
                <a:solidFill>
                  <a:schemeClr val="tx1"/>
                </a:solidFill>
                <a:latin typeface="Arial" charset="0"/>
                <a:ea typeface="+mn-ea"/>
                <a:cs typeface="Arial" charset="0"/>
              </a:defRPr>
            </a:lvl2pPr>
            <a:lvl3pPr marL="914400" algn="l" rtl="0" fontAlgn="base">
              <a:spcBef>
                <a:spcPct val="0"/>
              </a:spcBef>
              <a:spcAft>
                <a:spcPct val="0"/>
              </a:spcAft>
              <a:defRPr kern="1200" baseline="-25000">
                <a:solidFill>
                  <a:schemeClr val="tx1"/>
                </a:solidFill>
                <a:latin typeface="Arial" charset="0"/>
                <a:ea typeface="+mn-ea"/>
                <a:cs typeface="Arial" charset="0"/>
              </a:defRPr>
            </a:lvl3pPr>
            <a:lvl4pPr marL="1371600" algn="l" rtl="0" fontAlgn="base">
              <a:spcBef>
                <a:spcPct val="0"/>
              </a:spcBef>
              <a:spcAft>
                <a:spcPct val="0"/>
              </a:spcAft>
              <a:defRPr kern="1200" baseline="-25000">
                <a:solidFill>
                  <a:schemeClr val="tx1"/>
                </a:solidFill>
                <a:latin typeface="Arial" charset="0"/>
                <a:ea typeface="+mn-ea"/>
                <a:cs typeface="Arial" charset="0"/>
              </a:defRPr>
            </a:lvl4pPr>
            <a:lvl5pPr marL="1828800" algn="l" rtl="0" fontAlgn="base">
              <a:spcBef>
                <a:spcPct val="0"/>
              </a:spcBef>
              <a:spcAft>
                <a:spcPct val="0"/>
              </a:spcAft>
              <a:defRPr kern="1200" baseline="-25000">
                <a:solidFill>
                  <a:schemeClr val="tx1"/>
                </a:solidFill>
                <a:latin typeface="Arial" charset="0"/>
                <a:ea typeface="+mn-ea"/>
                <a:cs typeface="Arial" charset="0"/>
              </a:defRPr>
            </a:lvl5pPr>
            <a:lvl6pPr marL="2286000" algn="l" defTabSz="914400" rtl="0" eaLnBrk="1" latinLnBrk="0" hangingPunct="1">
              <a:defRPr kern="1200" baseline="-25000">
                <a:solidFill>
                  <a:schemeClr val="tx1"/>
                </a:solidFill>
                <a:latin typeface="Arial" charset="0"/>
                <a:ea typeface="+mn-ea"/>
                <a:cs typeface="Arial" charset="0"/>
              </a:defRPr>
            </a:lvl6pPr>
            <a:lvl7pPr marL="2743200" algn="l" defTabSz="914400" rtl="0" eaLnBrk="1" latinLnBrk="0" hangingPunct="1">
              <a:defRPr kern="1200" baseline="-25000">
                <a:solidFill>
                  <a:schemeClr val="tx1"/>
                </a:solidFill>
                <a:latin typeface="Arial" charset="0"/>
                <a:ea typeface="+mn-ea"/>
                <a:cs typeface="Arial" charset="0"/>
              </a:defRPr>
            </a:lvl7pPr>
            <a:lvl8pPr marL="3200400" algn="l" defTabSz="914400" rtl="0" eaLnBrk="1" latinLnBrk="0" hangingPunct="1">
              <a:defRPr kern="1200" baseline="-25000">
                <a:solidFill>
                  <a:schemeClr val="tx1"/>
                </a:solidFill>
                <a:latin typeface="Arial" charset="0"/>
                <a:ea typeface="+mn-ea"/>
                <a:cs typeface="Arial" charset="0"/>
              </a:defRPr>
            </a:lvl8pPr>
            <a:lvl9pPr marL="3657600" algn="l" defTabSz="914400" rtl="0" eaLnBrk="1" latinLnBrk="0" hangingPunct="1">
              <a:defRPr kern="1200" baseline="-25000">
                <a:solidFill>
                  <a:schemeClr val="tx1"/>
                </a:solidFill>
                <a:latin typeface="Arial" charset="0"/>
                <a:ea typeface="+mn-ea"/>
                <a:cs typeface="Arial" charset="0"/>
              </a:defRPr>
            </a:lvl9pPr>
          </a:lstStyle>
          <a:p>
            <a:pPr>
              <a:defRPr/>
            </a:pPr>
            <a:endParaRPr lang="nl-NL"/>
          </a:p>
        </p:txBody>
      </p:sp>
      <p:sp>
        <p:nvSpPr>
          <p:cNvPr id="18435" name="Titel 6"/>
          <p:cNvSpPr>
            <a:spLocks noGrp="1"/>
          </p:cNvSpPr>
          <p:nvPr/>
        </p:nvSpPr>
        <p:spPr bwMode="auto">
          <a:xfrm>
            <a:off x="1043608" y="1628800"/>
            <a:ext cx="6480175" cy="1008063"/>
          </a:xfrm>
          <a:prstGeom prst="rect">
            <a:avLst/>
          </a:prstGeom>
          <a:solidFill>
            <a:srgbClr val="92D050"/>
          </a:solidFill>
          <a:ln w="9525">
            <a:noFill/>
            <a:miter lim="800000"/>
            <a:headEnd/>
            <a:tailEnd/>
          </a:ln>
        </p:spPr>
        <p:txBody>
          <a:bodyPr anchor="ctr"/>
          <a:lstStyle/>
          <a:p>
            <a:pPr marL="342900" indent="-342900"/>
            <a:endParaRPr lang="nl-NL" sz="2400" b="1">
              <a:solidFill>
                <a:schemeClr val="tx2"/>
              </a:solidFill>
            </a:endParaRPr>
          </a:p>
        </p:txBody>
      </p:sp>
      <p:sp>
        <p:nvSpPr>
          <p:cNvPr id="18436" name="Tekstvak 6"/>
          <p:cNvSpPr txBox="1">
            <a:spLocks noChangeArrowheads="1"/>
          </p:cNvSpPr>
          <p:nvPr/>
        </p:nvSpPr>
        <p:spPr bwMode="auto">
          <a:xfrm>
            <a:off x="1403958" y="1772816"/>
            <a:ext cx="5256584" cy="523220"/>
          </a:xfrm>
          <a:prstGeom prst="rect">
            <a:avLst/>
          </a:prstGeom>
          <a:noFill/>
          <a:ln w="9525">
            <a:noFill/>
            <a:miter lim="800000"/>
            <a:headEnd/>
            <a:tailEnd/>
          </a:ln>
        </p:spPr>
        <p:txBody>
          <a:bodyPr wrap="square">
            <a:spAutoFit/>
          </a:bodyPr>
          <a:lstStyle/>
          <a:p>
            <a:pPr algn="ctr"/>
            <a:r>
              <a:rPr lang="nl-NL" sz="2800" b="1" dirty="0"/>
              <a:t>Communicatieve zelfsturing</a:t>
            </a:r>
            <a:endParaRPr lang="nl-NL" sz="2800" dirty="0"/>
          </a:p>
        </p:txBody>
      </p:sp>
      <p:sp>
        <p:nvSpPr>
          <p:cNvPr id="18437" name="Titel 6"/>
          <p:cNvSpPr txBox="1">
            <a:spLocks/>
          </p:cNvSpPr>
          <p:nvPr/>
        </p:nvSpPr>
        <p:spPr bwMode="auto">
          <a:xfrm>
            <a:off x="1043608" y="2996952"/>
            <a:ext cx="6480175" cy="1655068"/>
          </a:xfrm>
          <a:prstGeom prst="rect">
            <a:avLst/>
          </a:prstGeom>
          <a:solidFill>
            <a:srgbClr val="00B0F0"/>
          </a:solidFill>
          <a:ln w="9525">
            <a:noFill/>
            <a:miter lim="800000"/>
            <a:headEnd/>
            <a:tailEnd/>
          </a:ln>
        </p:spPr>
        <p:txBody>
          <a:bodyPr anchor="ctr"/>
          <a:lstStyle/>
          <a:p>
            <a:pPr eaLnBrk="0" hangingPunct="0"/>
            <a:endParaRPr lang="nl-NL" sz="2000" b="1" baseline="0">
              <a:solidFill>
                <a:schemeClr val="tx2"/>
              </a:solidFill>
            </a:endParaRPr>
          </a:p>
        </p:txBody>
      </p:sp>
      <p:sp>
        <p:nvSpPr>
          <p:cNvPr id="18438" name="Tekstvak 8"/>
          <p:cNvSpPr txBox="1">
            <a:spLocks noChangeArrowheads="1"/>
          </p:cNvSpPr>
          <p:nvPr/>
        </p:nvSpPr>
        <p:spPr bwMode="auto">
          <a:xfrm>
            <a:off x="1912622" y="3356992"/>
            <a:ext cx="2114361" cy="523220"/>
          </a:xfrm>
          <a:prstGeom prst="rect">
            <a:avLst/>
          </a:prstGeom>
          <a:noFill/>
          <a:ln w="9525">
            <a:noFill/>
            <a:miter lim="800000"/>
            <a:headEnd/>
            <a:tailEnd/>
          </a:ln>
        </p:spPr>
        <p:txBody>
          <a:bodyPr wrap="none">
            <a:spAutoFit/>
          </a:bodyPr>
          <a:lstStyle/>
          <a:p>
            <a:r>
              <a:rPr lang="nl-NL" sz="2800" b="1" dirty="0"/>
              <a:t>Regel sturing</a:t>
            </a:r>
            <a:endParaRPr lang="nl-NL" sz="2800" dirty="0"/>
          </a:p>
        </p:txBody>
      </p:sp>
      <p:sp>
        <p:nvSpPr>
          <p:cNvPr id="18439" name="Titel 6"/>
          <p:cNvSpPr txBox="1">
            <a:spLocks/>
          </p:cNvSpPr>
          <p:nvPr/>
        </p:nvSpPr>
        <p:spPr bwMode="auto">
          <a:xfrm>
            <a:off x="1043608" y="4725144"/>
            <a:ext cx="6480175" cy="1655763"/>
          </a:xfrm>
          <a:prstGeom prst="rect">
            <a:avLst/>
          </a:prstGeom>
          <a:solidFill>
            <a:srgbClr val="FF0000"/>
          </a:solidFill>
          <a:ln w="9525">
            <a:noFill/>
            <a:miter lim="800000"/>
            <a:headEnd/>
            <a:tailEnd/>
          </a:ln>
        </p:spPr>
        <p:txBody>
          <a:bodyPr anchor="ctr"/>
          <a:lstStyle/>
          <a:p>
            <a:pPr eaLnBrk="0" hangingPunct="0"/>
            <a:endParaRPr lang="nl-NL" sz="2000" b="1" baseline="0">
              <a:solidFill>
                <a:schemeClr val="tx2"/>
              </a:solidFill>
            </a:endParaRPr>
          </a:p>
        </p:txBody>
      </p:sp>
      <p:sp>
        <p:nvSpPr>
          <p:cNvPr id="18440" name="Tekstvak 10"/>
          <p:cNvSpPr txBox="1">
            <a:spLocks noChangeArrowheads="1"/>
          </p:cNvSpPr>
          <p:nvPr/>
        </p:nvSpPr>
        <p:spPr bwMode="auto">
          <a:xfrm>
            <a:off x="1903411" y="5029805"/>
            <a:ext cx="2934714" cy="523220"/>
          </a:xfrm>
          <a:prstGeom prst="rect">
            <a:avLst/>
          </a:prstGeom>
          <a:noFill/>
          <a:ln w="9525">
            <a:noFill/>
            <a:miter lim="800000"/>
            <a:headEnd/>
            <a:tailEnd/>
          </a:ln>
        </p:spPr>
        <p:txBody>
          <a:bodyPr wrap="none">
            <a:spAutoFit/>
          </a:bodyPr>
          <a:lstStyle/>
          <a:p>
            <a:r>
              <a:rPr lang="nl-NL" sz="2800" b="1" dirty="0"/>
              <a:t>Autoritaire sturing</a:t>
            </a:r>
            <a:endParaRPr lang="nl-NL" sz="2800" dirty="0"/>
          </a:p>
        </p:txBody>
      </p:sp>
      <p:sp>
        <p:nvSpPr>
          <p:cNvPr id="9" name="Tekstvak 8"/>
          <p:cNvSpPr txBox="1"/>
          <p:nvPr/>
        </p:nvSpPr>
        <p:spPr>
          <a:xfrm>
            <a:off x="1231032" y="519595"/>
            <a:ext cx="6876876" cy="1077218"/>
          </a:xfrm>
          <a:prstGeom prst="rect">
            <a:avLst/>
          </a:prstGeom>
          <a:noFill/>
        </p:spPr>
        <p:txBody>
          <a:bodyPr wrap="square" rtlCol="0">
            <a:spAutoFit/>
          </a:bodyPr>
          <a:lstStyle/>
          <a:p>
            <a:pPr algn="ctr"/>
            <a:r>
              <a:rPr lang="nl-NL" sz="2800" b="1" dirty="0" smtClean="0"/>
              <a:t>De meervoudige overheid</a:t>
            </a:r>
            <a:endParaRPr lang="nl-NL" sz="3600" b="1" dirty="0" smtClean="0"/>
          </a:p>
          <a:p>
            <a:endParaRPr lang="nl-NL" sz="3600" b="1" dirty="0" smtClean="0"/>
          </a:p>
        </p:txBody>
      </p:sp>
    </p:spTree>
    <p:extLst>
      <p:ext uri="{BB962C8B-B14F-4D97-AF65-F5344CB8AC3E}">
        <p14:creationId xmlns:p14="http://schemas.microsoft.com/office/powerpoint/2010/main" val="896300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2800" dirty="0" smtClean="0"/>
              <a:t>Communicatieve zelfsturing</a:t>
            </a:r>
            <a:endParaRPr lang="nl-NL" sz="2800" dirty="0"/>
          </a:p>
        </p:txBody>
      </p:sp>
      <p:sp>
        <p:nvSpPr>
          <p:cNvPr id="4" name="Tijdelijke aanduiding voor inhoud 3"/>
          <p:cNvSpPr>
            <a:spLocks noGrp="1"/>
          </p:cNvSpPr>
          <p:nvPr>
            <p:ph idx="1"/>
          </p:nvPr>
        </p:nvSpPr>
        <p:spPr>
          <a:xfrm>
            <a:off x="457200" y="1772816"/>
            <a:ext cx="8579296" cy="4353347"/>
          </a:xfrm>
        </p:spPr>
        <p:txBody>
          <a:bodyPr>
            <a:normAutofit/>
          </a:bodyPr>
          <a:lstStyle/>
          <a:p>
            <a:r>
              <a:rPr lang="nl-NL" sz="2400" dirty="0" smtClean="0"/>
              <a:t>Van regelsturing -blauw- naar communicatieve zelfsturing </a:t>
            </a:r>
          </a:p>
          <a:p>
            <a:pPr marL="400050" lvl="1" indent="0">
              <a:buNone/>
            </a:pPr>
            <a:r>
              <a:rPr lang="nl-NL" sz="2400" dirty="0" smtClean="0"/>
              <a:t>-groen-</a:t>
            </a:r>
          </a:p>
          <a:p>
            <a:pPr lvl="1"/>
            <a:r>
              <a:rPr lang="nl-NL" sz="2400" dirty="0" smtClean="0"/>
              <a:t>dereguleren, desorganiseren, depolitiseren</a:t>
            </a:r>
          </a:p>
          <a:p>
            <a:endParaRPr lang="nl-NL" sz="2800" dirty="0" smtClean="0"/>
          </a:p>
          <a:p>
            <a:r>
              <a:rPr lang="nl-NL" sz="2400" dirty="0" smtClean="0"/>
              <a:t>Essentie is te begrijpen dat er een fundamenteel verschil is tussen het je communicatief verhouden met een gedeelde verantwoordelijkheid (groen) en de resultaatverantwoordelijkheid al of niet met betrokkenheid van derden (rood en blauw)</a:t>
            </a:r>
          </a:p>
          <a:p>
            <a:pPr>
              <a:buNone/>
            </a:pPr>
            <a:endParaRPr lang="nl-NL" dirty="0"/>
          </a:p>
        </p:txBody>
      </p:sp>
      <p:sp>
        <p:nvSpPr>
          <p:cNvPr id="2" name="Tijdelijke aanduiding voor dianummer 1"/>
          <p:cNvSpPr>
            <a:spLocks noGrp="1"/>
          </p:cNvSpPr>
          <p:nvPr>
            <p:ph type="sldNum" sz="quarter" idx="4294967295"/>
          </p:nvPr>
        </p:nvSpPr>
        <p:spPr>
          <a:xfrm>
            <a:off x="7010400" y="6356350"/>
            <a:ext cx="2133600" cy="365125"/>
          </a:xfrm>
          <a:prstGeom prst="rect">
            <a:avLst/>
          </a:prstGeom>
        </p:spPr>
        <p:txBody>
          <a:bodyPr/>
          <a:lstStyle/>
          <a:p>
            <a:fld id="{E745EF9D-352A-4207-9AEC-314D8C3DC2F8}" type="slidenum">
              <a:rPr lang="nl-NL" smtClean="0"/>
              <a:pPr/>
              <a:t>8</a:t>
            </a:fld>
            <a:endParaRPr lang="nl-NL"/>
          </a:p>
        </p:txBody>
      </p:sp>
    </p:spTree>
    <p:extLst>
      <p:ext uri="{BB962C8B-B14F-4D97-AF65-F5344CB8AC3E}">
        <p14:creationId xmlns:p14="http://schemas.microsoft.com/office/powerpoint/2010/main" val="1222546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229600" cy="1143000"/>
          </a:xfrm>
        </p:spPr>
        <p:txBody>
          <a:bodyPr>
            <a:normAutofit/>
          </a:bodyPr>
          <a:lstStyle/>
          <a:p>
            <a:r>
              <a:rPr lang="nl-NL" altLang="nl-NL" sz="3200" dirty="0">
                <a:ea typeface="ＭＳ Ｐゴシック" pitchFamily="34" charset="-128"/>
              </a:rPr>
              <a:t>Marktwerking roept coöperatie op</a:t>
            </a:r>
            <a:endParaRPr lang="nl-NL" sz="3200" dirty="0"/>
          </a:p>
        </p:txBody>
      </p:sp>
      <p:sp>
        <p:nvSpPr>
          <p:cNvPr id="3" name="Tijdelijke aanduiding voor inhoud 2"/>
          <p:cNvSpPr>
            <a:spLocks noGrp="1"/>
          </p:cNvSpPr>
          <p:nvPr>
            <p:ph idx="1"/>
          </p:nvPr>
        </p:nvSpPr>
        <p:spPr>
          <a:xfrm>
            <a:off x="457200" y="2348880"/>
            <a:ext cx="8229600" cy="3777283"/>
          </a:xfrm>
        </p:spPr>
        <p:txBody>
          <a:bodyPr/>
          <a:lstStyle/>
          <a:p>
            <a:pPr>
              <a:defRPr/>
            </a:pPr>
            <a:r>
              <a:rPr lang="nl-NL" sz="2800" dirty="0">
                <a:ea typeface="ＭＳ Ｐゴシック" pitchFamily="34" charset="-128"/>
              </a:rPr>
              <a:t>Tine de Moor (UU) ziet meerdere golven:</a:t>
            </a:r>
          </a:p>
          <a:p>
            <a:pPr marL="857250" lvl="1" indent="-457200">
              <a:defRPr/>
            </a:pPr>
            <a:r>
              <a:rPr lang="nl-NL" sz="2400" dirty="0">
                <a:ea typeface="ＭＳ Ｐゴシック" pitchFamily="34" charset="-128"/>
              </a:rPr>
              <a:t> </a:t>
            </a:r>
            <a:r>
              <a:rPr lang="nl-NL" sz="2400" dirty="0" smtClean="0">
                <a:ea typeface="ＭＳ Ｐゴシック" pitchFamily="34" charset="-128"/>
              </a:rPr>
              <a:t>Middeleeuwse </a:t>
            </a:r>
            <a:r>
              <a:rPr lang="nl-NL" sz="2400" dirty="0">
                <a:ea typeface="ＭＳ Ｐゴシック" pitchFamily="34" charset="-128"/>
              </a:rPr>
              <a:t>steden: ambachtsgilden</a:t>
            </a:r>
          </a:p>
          <a:p>
            <a:pPr marL="857250" lvl="1" indent="-457200">
              <a:defRPr/>
            </a:pPr>
            <a:r>
              <a:rPr lang="nl-NL" sz="2400" dirty="0">
                <a:ea typeface="ＭＳ Ｐゴシック" pitchFamily="34" charset="-128"/>
              </a:rPr>
              <a:t> </a:t>
            </a:r>
            <a:r>
              <a:rPr lang="nl-NL" sz="2400" dirty="0" smtClean="0">
                <a:ea typeface="ＭＳ Ｐゴシック" pitchFamily="34" charset="-128"/>
              </a:rPr>
              <a:t>Vanaf </a:t>
            </a:r>
            <a:r>
              <a:rPr lang="nl-NL" sz="2400" dirty="0">
                <a:ea typeface="ＭＳ Ｐゴシック" pitchFamily="34" charset="-128"/>
              </a:rPr>
              <a:t>1870: vakbonden en coöperaties</a:t>
            </a:r>
          </a:p>
          <a:p>
            <a:pPr marL="857250" lvl="1" indent="-457200">
              <a:defRPr/>
            </a:pPr>
            <a:r>
              <a:rPr lang="nl-NL" sz="2400" dirty="0">
                <a:ea typeface="ＭＳ Ｐゴシック" pitchFamily="34" charset="-128"/>
              </a:rPr>
              <a:t> </a:t>
            </a:r>
            <a:r>
              <a:rPr lang="nl-NL" sz="2400" dirty="0" smtClean="0">
                <a:ea typeface="ＭＳ Ｐゴシック" pitchFamily="34" charset="-128"/>
              </a:rPr>
              <a:t>Na </a:t>
            </a:r>
            <a:r>
              <a:rPr lang="nl-NL" sz="2400" dirty="0">
                <a:ea typeface="ＭＳ Ｐゴシック" pitchFamily="34" charset="-128"/>
              </a:rPr>
              <a:t>1980: maatschappelijk initiatieven</a:t>
            </a:r>
          </a:p>
          <a:p>
            <a:pPr marL="857250" lvl="1" indent="-457200">
              <a:defRPr/>
            </a:pPr>
            <a:r>
              <a:rPr lang="nl-NL" sz="2400" dirty="0">
                <a:ea typeface="ＭＳ Ｐゴシック" pitchFamily="34" charset="-128"/>
              </a:rPr>
              <a:t> </a:t>
            </a:r>
            <a:r>
              <a:rPr lang="nl-NL" sz="2400" dirty="0" smtClean="0">
                <a:ea typeface="ＭＳ Ｐゴシック" pitchFamily="34" charset="-128"/>
              </a:rPr>
              <a:t>Geen </a:t>
            </a:r>
            <a:r>
              <a:rPr lang="nl-NL" sz="2400" dirty="0">
                <a:ea typeface="ＭＳ Ｐゴシック" pitchFamily="34" charset="-128"/>
              </a:rPr>
              <a:t>zelfontplooiing zonder anderen</a:t>
            </a:r>
          </a:p>
          <a:p>
            <a:pPr marL="857250" lvl="1" indent="-457200">
              <a:defRPr/>
            </a:pPr>
            <a:r>
              <a:rPr lang="nl-NL" sz="2400" dirty="0">
                <a:ea typeface="ＭＳ Ｐゴシック" pitchFamily="34" charset="-128"/>
              </a:rPr>
              <a:t> </a:t>
            </a:r>
            <a:r>
              <a:rPr lang="nl-NL" sz="2400" dirty="0" smtClean="0">
                <a:ea typeface="ＭＳ Ｐゴシック" pitchFamily="34" charset="-128"/>
              </a:rPr>
              <a:t>Gemeenschap </a:t>
            </a:r>
            <a:r>
              <a:rPr lang="nl-NL" sz="2400" dirty="0">
                <a:ea typeface="ＭＳ Ｐゴシック" pitchFamily="34" charset="-128"/>
              </a:rPr>
              <a:t>bekommert zich om jou</a:t>
            </a:r>
          </a:p>
          <a:p>
            <a:pPr marL="457200" indent="-457200">
              <a:defRPr/>
            </a:pPr>
            <a:endParaRPr lang="nl-NL" dirty="0">
              <a:ea typeface="ＭＳ Ｐゴシック" pitchFamily="34" charset="-128"/>
            </a:endParaRPr>
          </a:p>
          <a:p>
            <a:endParaRPr lang="nl-NL" dirty="0"/>
          </a:p>
        </p:txBody>
      </p:sp>
    </p:spTree>
    <p:extLst>
      <p:ext uri="{BB962C8B-B14F-4D97-AF65-F5344CB8AC3E}">
        <p14:creationId xmlns:p14="http://schemas.microsoft.com/office/powerpoint/2010/main" val="899863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eel en Maas 10">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Peel en Maas 1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Vele Hande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ctr">
          <a:defRPr sz="8000" b="1" dirty="0" smtClean="0">
            <a:solidFill>
              <a:schemeClr val="bg1"/>
            </a:solidFill>
            <a:latin typeface="Franklin Gothic Book" panose="020B0503020102020204" pitchFamily="34" charset="0"/>
          </a:defRPr>
        </a:defPPr>
      </a:lstStyle>
    </a:txDef>
  </a:objectDefaults>
  <a:extraClrSchemeLst/>
</a:theme>
</file>

<file path=ppt/theme/theme13.xml><?xml version="1.0" encoding="utf-8"?>
<a:theme xmlns:a="http://schemas.openxmlformats.org/drawingml/2006/main" name="Blanco">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2500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25000" smtClean="0">
            <a:ln>
              <a:noFill/>
            </a:ln>
            <a:solidFill>
              <a:schemeClr val="tx1"/>
            </a:solidFill>
            <a:effectLst/>
            <a:latin typeface="Arial"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el en Maas 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el en Maas 3">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eel en Maas 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eel en Maas 5">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eel en Maas 6">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eel en Maas 7">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eel en Maas 8">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Peel en Maas 9">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1250</TotalTime>
  <Words>810</Words>
  <Application>Microsoft Office PowerPoint</Application>
  <PresentationFormat>Diavoorstelling (4:3)</PresentationFormat>
  <Paragraphs>287</Paragraphs>
  <Slides>31</Slides>
  <Notes>1</Notes>
  <HiddenSlides>0</HiddenSlides>
  <MMClips>0</MMClips>
  <ScaleCrop>false</ScaleCrop>
  <HeadingPairs>
    <vt:vector size="4" baseType="variant">
      <vt:variant>
        <vt:lpstr>Thema</vt:lpstr>
      </vt:variant>
      <vt:variant>
        <vt:i4>14</vt:i4>
      </vt:variant>
      <vt:variant>
        <vt:lpstr>Diatitels</vt:lpstr>
      </vt:variant>
      <vt:variant>
        <vt:i4>31</vt:i4>
      </vt:variant>
    </vt:vector>
  </HeadingPairs>
  <TitlesOfParts>
    <vt:vector size="45" baseType="lpstr">
      <vt:lpstr>Default Theme</vt:lpstr>
      <vt:lpstr>Peel en Maas 2</vt:lpstr>
      <vt:lpstr>Peel en Maas 3</vt:lpstr>
      <vt:lpstr>Peel en Maas 4</vt:lpstr>
      <vt:lpstr>Peel en Maas 5</vt:lpstr>
      <vt:lpstr>Peel en Maas 6</vt:lpstr>
      <vt:lpstr>Peel en Maas 7</vt:lpstr>
      <vt:lpstr>Peel en Maas 8</vt:lpstr>
      <vt:lpstr>Peel en Maas 9</vt:lpstr>
      <vt:lpstr>Peel en Maas 10</vt:lpstr>
      <vt:lpstr>Peel en Maas 11</vt:lpstr>
      <vt:lpstr>Vele Handen</vt:lpstr>
      <vt:lpstr>Blanco</vt:lpstr>
      <vt:lpstr>Standaardontwerp</vt:lpstr>
      <vt:lpstr>Gesprek met PMG over ervaringen Peel en Maas: “betrokken burgers - bescheiden bestuur” </vt:lpstr>
      <vt:lpstr>Verandert de overheid mee of lopen we in de weg?</vt:lpstr>
      <vt:lpstr>PowerPoint-presentatie</vt:lpstr>
      <vt:lpstr>Het goede leven  het nieuwe besturen</vt:lpstr>
      <vt:lpstr>PowerPoint-presentatie</vt:lpstr>
      <vt:lpstr>   </vt:lpstr>
      <vt:lpstr>PowerPoint-presentatie</vt:lpstr>
      <vt:lpstr>Communicatieve zelfsturing</vt:lpstr>
      <vt:lpstr>Marktwerking roept coöperatie op</vt:lpstr>
      <vt:lpstr>Liberale samenleving: rationele individuen</vt:lpstr>
      <vt:lpstr>Peel en Maas: gemeenschappelijke waarden</vt:lpstr>
      <vt:lpstr>PowerPoint-presentatie</vt:lpstr>
      <vt:lpstr>Structuur kaderstelling </vt:lpstr>
      <vt:lpstr>PowerPoint-presentatie</vt:lpstr>
      <vt:lpstr>Tijdsgewricht</vt:lpstr>
      <vt:lpstr>Tijdsgewricht </vt:lpstr>
      <vt:lpstr>Moderniseringsverlies = &gt; gulzig bestuur (Trommel)</vt:lpstr>
      <vt:lpstr>PowerPoint-presentatie</vt:lpstr>
      <vt:lpstr>PowerPoint-presentatie</vt:lpstr>
      <vt:lpstr>PowerPoint-presentatie</vt:lpstr>
      <vt:lpstr>Thema’s dorpsontwikkelingsvisies</vt:lpstr>
      <vt:lpstr>PowerPoint-presentatie</vt:lpstr>
      <vt:lpstr>PowerPoint-presentatie</vt:lpstr>
      <vt:lpstr>Rol opbouwwerk in een gemeenschap op zoek naar ontwikkeling</vt:lpstr>
      <vt:lpstr>De communicatieve overheid en netwerkvoorwaarden</vt:lpstr>
      <vt:lpstr>PowerPoint-presentatie</vt:lpstr>
      <vt:lpstr>PowerPoint-presentatie</vt:lpstr>
      <vt:lpstr>Peel en Maas gaat een andere weg</vt:lpstr>
      <vt:lpstr>Democratie moet levenswijze zijn</vt:lpstr>
      <vt:lpstr>Bestuur dat zich op waarden richt</vt:lpstr>
      <vt:lpstr>Meervoudig bestuur</vt:lpstr>
    </vt:vector>
  </TitlesOfParts>
  <Company>Gemeente Peel &amp; Maas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Gesprek met gemeenten  Schinnen en Onderbanken</dc:title>
  <dc:creator>Geert Schmitz</dc:creator>
  <cp:lastModifiedBy>Geert Schmitz</cp:lastModifiedBy>
  <cp:revision>79</cp:revision>
  <dcterms:created xsi:type="dcterms:W3CDTF">2016-03-15T10:39:45Z</dcterms:created>
  <dcterms:modified xsi:type="dcterms:W3CDTF">2017-04-19T08:58:03Z</dcterms:modified>
</cp:coreProperties>
</file>